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7.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8.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9.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10.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11.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4"/>
    <p:sldMasterId id="2147483669" r:id="rId5"/>
    <p:sldMasterId id="2147483673" r:id="rId6"/>
    <p:sldMasterId id="2147483677" r:id="rId7"/>
    <p:sldMasterId id="2147483705" r:id="rId8"/>
    <p:sldMasterId id="2147483681" r:id="rId9"/>
    <p:sldMasterId id="2147483685" r:id="rId10"/>
    <p:sldMasterId id="2147483689" r:id="rId11"/>
    <p:sldMasterId id="2147483709" r:id="rId12"/>
    <p:sldMasterId id="2147483693" r:id="rId13"/>
    <p:sldMasterId id="2147483697" r:id="rId14"/>
    <p:sldMasterId id="2147483701" r:id="rId15"/>
  </p:sldMasterIdLst>
  <p:notesMasterIdLst>
    <p:notesMasterId r:id="rId30"/>
  </p:notesMasterIdLst>
  <p:handoutMasterIdLst>
    <p:handoutMasterId r:id="rId31"/>
  </p:handoutMasterIdLst>
  <p:sldIdLst>
    <p:sldId id="386" r:id="rId16"/>
    <p:sldId id="389" r:id="rId17"/>
    <p:sldId id="387" r:id="rId18"/>
    <p:sldId id="408" r:id="rId19"/>
    <p:sldId id="414" r:id="rId20"/>
    <p:sldId id="409" r:id="rId21"/>
    <p:sldId id="407" r:id="rId22"/>
    <p:sldId id="390" r:id="rId23"/>
    <p:sldId id="391" r:id="rId24"/>
    <p:sldId id="411" r:id="rId25"/>
    <p:sldId id="412" r:id="rId26"/>
    <p:sldId id="393" r:id="rId27"/>
    <p:sldId id="410" r:id="rId28"/>
    <p:sldId id="413" r:id="rId2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2E52"/>
    <a:srgbClr val="C9E2C5"/>
    <a:srgbClr val="FFE0B4"/>
    <a:srgbClr val="F8C6C5"/>
    <a:srgbClr val="ADDDF0"/>
    <a:srgbClr val="351539"/>
    <a:srgbClr val="FEFEFE"/>
    <a:srgbClr val="FFFFFF"/>
    <a:srgbClr val="000000"/>
    <a:srgbClr val="E1E0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6B5792-2A42-4B34-BB9C-7AB87F7070E0}" v="4" dt="2023-01-20T14:24:17.326"/>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llanmörkt format 3 - Dekorfär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7773" autoAdjust="0"/>
  </p:normalViewPr>
  <p:slideViewPr>
    <p:cSldViewPr snapToGrid="0">
      <p:cViewPr varScale="1">
        <p:scale>
          <a:sx n="76" d="100"/>
          <a:sy n="76" d="100"/>
        </p:scale>
        <p:origin x="3534" y="9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21" Type="http://schemas.openxmlformats.org/officeDocument/2006/relationships/slide" Target="slides/slide6.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microsoft.com/office/2016/11/relationships/changesInfo" Target="changesInfos/changesInfo1.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n Kullingsjö" userId="4e64bb95-1408-42a7-b3b8-ade2c24d9df8" providerId="ADAL" clId="{AF6B5792-2A42-4B34-BB9C-7AB87F7070E0}"/>
    <pc:docChg chg="custSel addSld delSld modSld sldOrd">
      <pc:chgData name="Elin Kullingsjö" userId="4e64bb95-1408-42a7-b3b8-ade2c24d9df8" providerId="ADAL" clId="{AF6B5792-2A42-4B34-BB9C-7AB87F7070E0}" dt="2023-01-27T12:56:37.018" v="7738" actId="6549"/>
      <pc:docMkLst>
        <pc:docMk/>
      </pc:docMkLst>
      <pc:sldChg chg="del">
        <pc:chgData name="Elin Kullingsjö" userId="4e64bb95-1408-42a7-b3b8-ade2c24d9df8" providerId="ADAL" clId="{AF6B5792-2A42-4B34-BB9C-7AB87F7070E0}" dt="2023-01-20T13:14:52.870" v="0" actId="2696"/>
        <pc:sldMkLst>
          <pc:docMk/>
          <pc:sldMk cId="3226272839" sldId="263"/>
        </pc:sldMkLst>
      </pc:sldChg>
      <pc:sldChg chg="del">
        <pc:chgData name="Elin Kullingsjö" userId="4e64bb95-1408-42a7-b3b8-ade2c24d9df8" providerId="ADAL" clId="{AF6B5792-2A42-4B34-BB9C-7AB87F7070E0}" dt="2023-01-20T13:26:54.235" v="300" actId="2696"/>
        <pc:sldMkLst>
          <pc:docMk/>
          <pc:sldMk cId="1830016716" sldId="345"/>
        </pc:sldMkLst>
      </pc:sldChg>
      <pc:sldChg chg="del">
        <pc:chgData name="Elin Kullingsjö" userId="4e64bb95-1408-42a7-b3b8-ade2c24d9df8" providerId="ADAL" clId="{AF6B5792-2A42-4B34-BB9C-7AB87F7070E0}" dt="2023-01-20T14:36:55.087" v="7156" actId="2696"/>
        <pc:sldMkLst>
          <pc:docMk/>
          <pc:sldMk cId="3898980655" sldId="348"/>
        </pc:sldMkLst>
      </pc:sldChg>
      <pc:sldChg chg="modSp mod modNotesTx">
        <pc:chgData name="Elin Kullingsjö" userId="4e64bb95-1408-42a7-b3b8-ade2c24d9df8" providerId="ADAL" clId="{AF6B5792-2A42-4B34-BB9C-7AB87F7070E0}" dt="2023-01-27T12:56:37.018" v="7738" actId="6549"/>
        <pc:sldMkLst>
          <pc:docMk/>
          <pc:sldMk cId="1754763841" sldId="386"/>
        </pc:sldMkLst>
        <pc:spChg chg="mod">
          <ac:chgData name="Elin Kullingsjö" userId="4e64bb95-1408-42a7-b3b8-ade2c24d9df8" providerId="ADAL" clId="{AF6B5792-2A42-4B34-BB9C-7AB87F7070E0}" dt="2023-01-20T13:16:14.891" v="11" actId="20577"/>
          <ac:spMkLst>
            <pc:docMk/>
            <pc:sldMk cId="1754763841" sldId="386"/>
            <ac:spMk id="2" creationId="{3F81FE48-D15C-4A65-BCBF-2E3F134C0843}"/>
          </ac:spMkLst>
        </pc:spChg>
      </pc:sldChg>
      <pc:sldChg chg="modSp mod ord modNotesTx">
        <pc:chgData name="Elin Kullingsjö" userId="4e64bb95-1408-42a7-b3b8-ade2c24d9df8" providerId="ADAL" clId="{AF6B5792-2A42-4B34-BB9C-7AB87F7070E0}" dt="2023-01-24T08:15:57.958" v="7477" actId="6549"/>
        <pc:sldMkLst>
          <pc:docMk/>
          <pc:sldMk cId="154493619" sldId="387"/>
        </pc:sldMkLst>
        <pc:spChg chg="mod">
          <ac:chgData name="Elin Kullingsjö" userId="4e64bb95-1408-42a7-b3b8-ade2c24d9df8" providerId="ADAL" clId="{AF6B5792-2A42-4B34-BB9C-7AB87F7070E0}" dt="2023-01-20T13:21:19.002" v="288" actId="20577"/>
          <ac:spMkLst>
            <pc:docMk/>
            <pc:sldMk cId="154493619" sldId="387"/>
            <ac:spMk id="2" creationId="{3F81FE48-D15C-4A65-BCBF-2E3F134C0843}"/>
          </ac:spMkLst>
        </pc:spChg>
      </pc:sldChg>
      <pc:sldChg chg="modSp mod ord modNotesTx">
        <pc:chgData name="Elin Kullingsjö" userId="4e64bb95-1408-42a7-b3b8-ade2c24d9df8" providerId="ADAL" clId="{AF6B5792-2A42-4B34-BB9C-7AB87F7070E0}" dt="2023-01-20T13:31:42.102" v="496" actId="20577"/>
        <pc:sldMkLst>
          <pc:docMk/>
          <pc:sldMk cId="1277850239" sldId="389"/>
        </pc:sldMkLst>
        <pc:spChg chg="mod">
          <ac:chgData name="Elin Kullingsjö" userId="4e64bb95-1408-42a7-b3b8-ade2c24d9df8" providerId="ADAL" clId="{AF6B5792-2A42-4B34-BB9C-7AB87F7070E0}" dt="2023-01-20T13:19:04.524" v="206" actId="20577"/>
          <ac:spMkLst>
            <pc:docMk/>
            <pc:sldMk cId="1277850239" sldId="389"/>
            <ac:spMk id="2" creationId="{6508A8F2-434F-4611-91C9-6A4236E8AF9C}"/>
          </ac:spMkLst>
        </pc:spChg>
      </pc:sldChg>
      <pc:sldChg chg="modSp mod modNotesTx">
        <pc:chgData name="Elin Kullingsjö" userId="4e64bb95-1408-42a7-b3b8-ade2c24d9df8" providerId="ADAL" clId="{AF6B5792-2A42-4B34-BB9C-7AB87F7070E0}" dt="2023-01-20T14:15:44.177" v="5944" actId="6549"/>
        <pc:sldMkLst>
          <pc:docMk/>
          <pc:sldMk cId="1901652711" sldId="390"/>
        </pc:sldMkLst>
        <pc:spChg chg="mod">
          <ac:chgData name="Elin Kullingsjö" userId="4e64bb95-1408-42a7-b3b8-ade2c24d9df8" providerId="ADAL" clId="{AF6B5792-2A42-4B34-BB9C-7AB87F7070E0}" dt="2023-01-20T14:15:40.881" v="5943" actId="20577"/>
          <ac:spMkLst>
            <pc:docMk/>
            <pc:sldMk cId="1901652711" sldId="390"/>
            <ac:spMk id="2" creationId="{91198220-A8E9-442C-8D06-D9FBF41BC8CD}"/>
          </ac:spMkLst>
        </pc:spChg>
      </pc:sldChg>
      <pc:sldChg chg="del">
        <pc:chgData name="Elin Kullingsjö" userId="4e64bb95-1408-42a7-b3b8-ade2c24d9df8" providerId="ADAL" clId="{AF6B5792-2A42-4B34-BB9C-7AB87F7070E0}" dt="2023-01-24T08:35:02.708" v="7722" actId="2696"/>
        <pc:sldMkLst>
          <pc:docMk/>
          <pc:sldMk cId="1644244285" sldId="392"/>
        </pc:sldMkLst>
      </pc:sldChg>
      <pc:sldChg chg="modSp mod modNotesTx">
        <pc:chgData name="Elin Kullingsjö" userId="4e64bb95-1408-42a7-b3b8-ade2c24d9df8" providerId="ADAL" clId="{AF6B5792-2A42-4B34-BB9C-7AB87F7070E0}" dt="2023-01-20T14:17:09.455" v="5997" actId="20577"/>
        <pc:sldMkLst>
          <pc:docMk/>
          <pc:sldMk cId="3329845063" sldId="393"/>
        </pc:sldMkLst>
        <pc:spChg chg="mod">
          <ac:chgData name="Elin Kullingsjö" userId="4e64bb95-1408-42a7-b3b8-ade2c24d9df8" providerId="ADAL" clId="{AF6B5792-2A42-4B34-BB9C-7AB87F7070E0}" dt="2023-01-20T14:16:30.529" v="5953" actId="20577"/>
          <ac:spMkLst>
            <pc:docMk/>
            <pc:sldMk cId="3329845063" sldId="393"/>
            <ac:spMk id="2" creationId="{91198220-A8E9-442C-8D06-D9FBF41BC8CD}"/>
          </ac:spMkLst>
        </pc:spChg>
      </pc:sldChg>
      <pc:sldChg chg="del ord">
        <pc:chgData name="Elin Kullingsjö" userId="4e64bb95-1408-42a7-b3b8-ade2c24d9df8" providerId="ADAL" clId="{AF6B5792-2A42-4B34-BB9C-7AB87F7070E0}" dt="2023-01-20T14:36:58.865" v="7157" actId="2696"/>
        <pc:sldMkLst>
          <pc:docMk/>
          <pc:sldMk cId="3529254758" sldId="394"/>
        </pc:sldMkLst>
      </pc:sldChg>
      <pc:sldChg chg="del">
        <pc:chgData name="Elin Kullingsjö" userId="4e64bb95-1408-42a7-b3b8-ade2c24d9df8" providerId="ADAL" clId="{AF6B5792-2A42-4B34-BB9C-7AB87F7070E0}" dt="2023-01-20T14:27:25.275" v="7151" actId="2696"/>
        <pc:sldMkLst>
          <pc:docMk/>
          <pc:sldMk cId="2866478080" sldId="395"/>
        </pc:sldMkLst>
      </pc:sldChg>
      <pc:sldChg chg="del">
        <pc:chgData name="Elin Kullingsjö" userId="4e64bb95-1408-42a7-b3b8-ade2c24d9df8" providerId="ADAL" clId="{AF6B5792-2A42-4B34-BB9C-7AB87F7070E0}" dt="2023-01-20T14:27:29.903" v="7152" actId="2696"/>
        <pc:sldMkLst>
          <pc:docMk/>
          <pc:sldMk cId="739402097" sldId="396"/>
        </pc:sldMkLst>
      </pc:sldChg>
      <pc:sldChg chg="del">
        <pc:chgData name="Elin Kullingsjö" userId="4e64bb95-1408-42a7-b3b8-ade2c24d9df8" providerId="ADAL" clId="{AF6B5792-2A42-4B34-BB9C-7AB87F7070E0}" dt="2023-01-20T14:27:44.067" v="7153" actId="2696"/>
        <pc:sldMkLst>
          <pc:docMk/>
          <pc:sldMk cId="1619120211" sldId="397"/>
        </pc:sldMkLst>
      </pc:sldChg>
      <pc:sldChg chg="del">
        <pc:chgData name="Elin Kullingsjö" userId="4e64bb95-1408-42a7-b3b8-ade2c24d9df8" providerId="ADAL" clId="{AF6B5792-2A42-4B34-BB9C-7AB87F7070E0}" dt="2023-01-20T14:36:47.433" v="7154" actId="2696"/>
        <pc:sldMkLst>
          <pc:docMk/>
          <pc:sldMk cId="516358344" sldId="398"/>
        </pc:sldMkLst>
      </pc:sldChg>
      <pc:sldChg chg="del">
        <pc:chgData name="Elin Kullingsjö" userId="4e64bb95-1408-42a7-b3b8-ade2c24d9df8" providerId="ADAL" clId="{AF6B5792-2A42-4B34-BB9C-7AB87F7070E0}" dt="2023-01-20T14:36:51.434" v="7155" actId="2696"/>
        <pc:sldMkLst>
          <pc:docMk/>
          <pc:sldMk cId="3325000928" sldId="400"/>
        </pc:sldMkLst>
      </pc:sldChg>
      <pc:sldChg chg="modSp mod modNotesTx">
        <pc:chgData name="Elin Kullingsjö" userId="4e64bb95-1408-42a7-b3b8-ade2c24d9df8" providerId="ADAL" clId="{AF6B5792-2A42-4B34-BB9C-7AB87F7070E0}" dt="2023-01-20T14:15:05.955" v="5902" actId="6549"/>
        <pc:sldMkLst>
          <pc:docMk/>
          <pc:sldMk cId="445091346" sldId="407"/>
        </pc:sldMkLst>
        <pc:spChg chg="mod">
          <ac:chgData name="Elin Kullingsjö" userId="4e64bb95-1408-42a7-b3b8-ade2c24d9df8" providerId="ADAL" clId="{AF6B5792-2A42-4B34-BB9C-7AB87F7070E0}" dt="2023-01-20T14:02:09.854" v="3325" actId="20577"/>
          <ac:spMkLst>
            <pc:docMk/>
            <pc:sldMk cId="445091346" sldId="407"/>
            <ac:spMk id="2" creationId="{4BA14DA4-AF83-E946-F067-8ECE9BBEEFFF}"/>
          </ac:spMkLst>
        </pc:spChg>
      </pc:sldChg>
      <pc:sldChg chg="modSp new mod modNotesTx">
        <pc:chgData name="Elin Kullingsjö" userId="4e64bb95-1408-42a7-b3b8-ade2c24d9df8" providerId="ADAL" clId="{AF6B5792-2A42-4B34-BB9C-7AB87F7070E0}" dt="2023-01-20T13:51:56.124" v="3162" actId="20577"/>
        <pc:sldMkLst>
          <pc:docMk/>
          <pc:sldMk cId="1762615297" sldId="408"/>
        </pc:sldMkLst>
        <pc:spChg chg="mod">
          <ac:chgData name="Elin Kullingsjö" userId="4e64bb95-1408-42a7-b3b8-ade2c24d9df8" providerId="ADAL" clId="{AF6B5792-2A42-4B34-BB9C-7AB87F7070E0}" dt="2023-01-20T13:46:28.085" v="2535" actId="5793"/>
          <ac:spMkLst>
            <pc:docMk/>
            <pc:sldMk cId="1762615297" sldId="408"/>
            <ac:spMk id="2" creationId="{E48AF23C-F08F-064F-3C78-B7D1DBFB13B6}"/>
          </ac:spMkLst>
        </pc:spChg>
        <pc:spChg chg="mod">
          <ac:chgData name="Elin Kullingsjö" userId="4e64bb95-1408-42a7-b3b8-ade2c24d9df8" providerId="ADAL" clId="{AF6B5792-2A42-4B34-BB9C-7AB87F7070E0}" dt="2023-01-20T13:50:30.665" v="2853" actId="20577"/>
          <ac:spMkLst>
            <pc:docMk/>
            <pc:sldMk cId="1762615297" sldId="408"/>
            <ac:spMk id="3" creationId="{C1659F8C-876B-29D6-1062-AB99CC24523F}"/>
          </ac:spMkLst>
        </pc:spChg>
      </pc:sldChg>
      <pc:sldChg chg="modSp new mod ord modNotesTx">
        <pc:chgData name="Elin Kullingsjö" userId="4e64bb95-1408-42a7-b3b8-ade2c24d9df8" providerId="ADAL" clId="{AF6B5792-2A42-4B34-BB9C-7AB87F7070E0}" dt="2023-01-24T08:26:14.976" v="7721" actId="20577"/>
        <pc:sldMkLst>
          <pc:docMk/>
          <pc:sldMk cId="3301940692" sldId="409"/>
        </pc:sldMkLst>
        <pc:spChg chg="mod">
          <ac:chgData name="Elin Kullingsjö" userId="4e64bb95-1408-42a7-b3b8-ade2c24d9df8" providerId="ADAL" clId="{AF6B5792-2A42-4B34-BB9C-7AB87F7070E0}" dt="2023-01-20T14:03:56.229" v="3758" actId="1076"/>
          <ac:spMkLst>
            <pc:docMk/>
            <pc:sldMk cId="3301940692" sldId="409"/>
            <ac:spMk id="2" creationId="{0950CC10-1E04-51FB-1612-61B60211C443}"/>
          </ac:spMkLst>
        </pc:spChg>
      </pc:sldChg>
      <pc:sldChg chg="modSp new mod modNotesTx">
        <pc:chgData name="Elin Kullingsjö" userId="4e64bb95-1408-42a7-b3b8-ade2c24d9df8" providerId="ADAL" clId="{AF6B5792-2A42-4B34-BB9C-7AB87F7070E0}" dt="2023-01-24T08:36:52.544" v="7737" actId="20577"/>
        <pc:sldMkLst>
          <pc:docMk/>
          <pc:sldMk cId="1255739776" sldId="410"/>
        </pc:sldMkLst>
        <pc:spChg chg="mod">
          <ac:chgData name="Elin Kullingsjö" userId="4e64bb95-1408-42a7-b3b8-ade2c24d9df8" providerId="ADAL" clId="{AF6B5792-2A42-4B34-BB9C-7AB87F7070E0}" dt="2023-01-20T14:21:32.380" v="7001" actId="1076"/>
          <ac:spMkLst>
            <pc:docMk/>
            <pc:sldMk cId="1255739776" sldId="410"/>
            <ac:spMk id="2" creationId="{A3174E17-F352-2A19-E7CF-F708CE96F351}"/>
          </ac:spMkLst>
        </pc:spChg>
      </pc:sldChg>
      <pc:sldChg chg="modSp new mod ord modNotesTx">
        <pc:chgData name="Elin Kullingsjö" userId="4e64bb95-1408-42a7-b3b8-ade2c24d9df8" providerId="ADAL" clId="{AF6B5792-2A42-4B34-BB9C-7AB87F7070E0}" dt="2023-01-20T14:24:06.768" v="7018"/>
        <pc:sldMkLst>
          <pc:docMk/>
          <pc:sldMk cId="1896353494" sldId="411"/>
        </pc:sldMkLst>
        <pc:spChg chg="mod">
          <ac:chgData name="Elin Kullingsjö" userId="4e64bb95-1408-42a7-b3b8-ade2c24d9df8" providerId="ADAL" clId="{AF6B5792-2A42-4B34-BB9C-7AB87F7070E0}" dt="2023-01-20T14:23:27.573" v="7015" actId="1076"/>
          <ac:spMkLst>
            <pc:docMk/>
            <pc:sldMk cId="1896353494" sldId="411"/>
            <ac:spMk id="2" creationId="{D6160420-4644-8B6E-018C-D99E8D4CEE10}"/>
          </ac:spMkLst>
        </pc:spChg>
      </pc:sldChg>
      <pc:sldChg chg="modSp new mod">
        <pc:chgData name="Elin Kullingsjö" userId="4e64bb95-1408-42a7-b3b8-ade2c24d9df8" providerId="ADAL" clId="{AF6B5792-2A42-4B34-BB9C-7AB87F7070E0}" dt="2023-01-20T14:27:02.187" v="7149" actId="14100"/>
        <pc:sldMkLst>
          <pc:docMk/>
          <pc:sldMk cId="3043330432" sldId="412"/>
        </pc:sldMkLst>
        <pc:spChg chg="mod">
          <ac:chgData name="Elin Kullingsjö" userId="4e64bb95-1408-42a7-b3b8-ade2c24d9df8" providerId="ADAL" clId="{AF6B5792-2A42-4B34-BB9C-7AB87F7070E0}" dt="2023-01-20T14:27:02.187" v="7149" actId="14100"/>
          <ac:spMkLst>
            <pc:docMk/>
            <pc:sldMk cId="3043330432" sldId="412"/>
            <ac:spMk id="2" creationId="{978737B4-74CA-1FAE-0A5C-07C7279A181A}"/>
          </ac:spMkLst>
        </pc:spChg>
      </pc:sldChg>
      <pc:sldChg chg="modSp new del mod modNotesTx">
        <pc:chgData name="Elin Kullingsjö" userId="4e64bb95-1408-42a7-b3b8-ade2c24d9df8" providerId="ADAL" clId="{AF6B5792-2A42-4B34-BB9C-7AB87F7070E0}" dt="2023-01-20T14:24:54.939" v="7021" actId="2696"/>
        <pc:sldMkLst>
          <pc:docMk/>
          <pc:sldMk cId="3567192593" sldId="412"/>
        </pc:sldMkLst>
        <pc:spChg chg="mod">
          <ac:chgData name="Elin Kullingsjö" userId="4e64bb95-1408-42a7-b3b8-ade2c24d9df8" providerId="ADAL" clId="{AF6B5792-2A42-4B34-BB9C-7AB87F7070E0}" dt="2023-01-20T14:24:33.490" v="7020" actId="14100"/>
          <ac:spMkLst>
            <pc:docMk/>
            <pc:sldMk cId="3567192593" sldId="412"/>
            <ac:spMk id="3" creationId="{3DFB0149-898F-5EC3-9D90-5DD688C2D92C}"/>
          </ac:spMkLst>
        </pc:spChg>
      </pc:sldChg>
      <pc:sldChg chg="modSp new mod">
        <pc:chgData name="Elin Kullingsjö" userId="4e64bb95-1408-42a7-b3b8-ade2c24d9df8" providerId="ADAL" clId="{AF6B5792-2A42-4B34-BB9C-7AB87F7070E0}" dt="2023-01-20T14:37:53.584" v="7192" actId="122"/>
        <pc:sldMkLst>
          <pc:docMk/>
          <pc:sldMk cId="2583173048" sldId="413"/>
        </pc:sldMkLst>
        <pc:spChg chg="mod">
          <ac:chgData name="Elin Kullingsjö" userId="4e64bb95-1408-42a7-b3b8-ade2c24d9df8" providerId="ADAL" clId="{AF6B5792-2A42-4B34-BB9C-7AB87F7070E0}" dt="2023-01-20T14:37:53.584" v="7192" actId="122"/>
          <ac:spMkLst>
            <pc:docMk/>
            <pc:sldMk cId="2583173048" sldId="413"/>
            <ac:spMk id="2" creationId="{5426AAAA-F7F1-B4B6-CAD0-BD9E2CBAE0DF}"/>
          </ac:spMkLst>
        </pc:spChg>
      </pc:sldChg>
      <pc:sldChg chg="new del">
        <pc:chgData name="Elin Kullingsjö" userId="4e64bb95-1408-42a7-b3b8-ade2c24d9df8" providerId="ADAL" clId="{AF6B5792-2A42-4B34-BB9C-7AB87F7070E0}" dt="2023-01-20T14:37:16.920" v="7159" actId="2696"/>
        <pc:sldMkLst>
          <pc:docMk/>
          <pc:sldMk cId="4175468650" sldId="413"/>
        </pc:sldMkLst>
      </pc:sldChg>
      <pc:sldChg chg="modSp new mod">
        <pc:chgData name="Elin Kullingsjö" userId="4e64bb95-1408-42a7-b3b8-ade2c24d9df8" providerId="ADAL" clId="{AF6B5792-2A42-4B34-BB9C-7AB87F7070E0}" dt="2023-01-24T08:21:00.728" v="7621" actId="20577"/>
        <pc:sldMkLst>
          <pc:docMk/>
          <pc:sldMk cId="3403231708" sldId="414"/>
        </pc:sldMkLst>
        <pc:spChg chg="mod">
          <ac:chgData name="Elin Kullingsjö" userId="4e64bb95-1408-42a7-b3b8-ade2c24d9df8" providerId="ADAL" clId="{AF6B5792-2A42-4B34-BB9C-7AB87F7070E0}" dt="2023-01-24T07:50:57.025" v="7196" actId="20577"/>
          <ac:spMkLst>
            <pc:docMk/>
            <pc:sldMk cId="3403231708" sldId="414"/>
            <ac:spMk id="2" creationId="{EF5A1367-A3A7-28C2-3EEE-48316A3E0259}"/>
          </ac:spMkLst>
        </pc:spChg>
        <pc:spChg chg="mod">
          <ac:chgData name="Elin Kullingsjö" userId="4e64bb95-1408-42a7-b3b8-ade2c24d9df8" providerId="ADAL" clId="{AF6B5792-2A42-4B34-BB9C-7AB87F7070E0}" dt="2023-01-24T08:21:00.728" v="7621" actId="20577"/>
          <ac:spMkLst>
            <pc:docMk/>
            <pc:sldMk cId="3403231708" sldId="414"/>
            <ac:spMk id="3" creationId="{B96B4374-8232-B07F-6F2D-2225386E59DD}"/>
          </ac:spMkLst>
        </pc:spChg>
      </pc:sldChg>
      <pc:sldMasterChg chg="delSldLayout">
        <pc:chgData name="Elin Kullingsjö" userId="4e64bb95-1408-42a7-b3b8-ade2c24d9df8" providerId="ADAL" clId="{AF6B5792-2A42-4B34-BB9C-7AB87F7070E0}" dt="2023-01-20T13:26:54.235" v="300" actId="2696"/>
        <pc:sldMasterMkLst>
          <pc:docMk/>
          <pc:sldMasterMk cId="3156605824" sldId="2147483655"/>
        </pc:sldMasterMkLst>
        <pc:sldLayoutChg chg="del">
          <pc:chgData name="Elin Kullingsjö" userId="4e64bb95-1408-42a7-b3b8-ade2c24d9df8" providerId="ADAL" clId="{AF6B5792-2A42-4B34-BB9C-7AB87F7070E0}" dt="2023-01-20T13:14:52.870" v="0" actId="2696"/>
          <pc:sldLayoutMkLst>
            <pc:docMk/>
            <pc:sldMasterMk cId="3156605824" sldId="2147483655"/>
            <pc:sldLayoutMk cId="2185662036" sldId="2147483714"/>
          </pc:sldLayoutMkLst>
        </pc:sldLayoutChg>
        <pc:sldLayoutChg chg="del">
          <pc:chgData name="Elin Kullingsjö" userId="4e64bb95-1408-42a7-b3b8-ade2c24d9df8" providerId="ADAL" clId="{AF6B5792-2A42-4B34-BB9C-7AB87F7070E0}" dt="2023-01-20T13:26:54.235" v="300" actId="2696"/>
          <pc:sldLayoutMkLst>
            <pc:docMk/>
            <pc:sldMasterMk cId="3156605824" sldId="2147483655"/>
            <pc:sldLayoutMk cId="3153890768" sldId="214748371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DBB37C-CBAA-4965-87EE-E523B02E25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a:extLst>
              <a:ext uri="{FF2B5EF4-FFF2-40B4-BE49-F238E27FC236}">
                <a16:creationId xmlns:a16="http://schemas.microsoft.com/office/drawing/2014/main" id="{18C78BA2-4C2B-40C0-9D32-1A31316F14C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ECEDF0-9E5A-4B93-BB33-076655C92D50}" type="datetimeFigureOut">
              <a:rPr lang="sv-SE" smtClean="0"/>
              <a:t>2023-02-09</a:t>
            </a:fld>
            <a:endParaRPr lang="sv-SE"/>
          </a:p>
        </p:txBody>
      </p:sp>
      <p:sp>
        <p:nvSpPr>
          <p:cNvPr id="4" name="Footer Placeholder 3">
            <a:extLst>
              <a:ext uri="{FF2B5EF4-FFF2-40B4-BE49-F238E27FC236}">
                <a16:creationId xmlns:a16="http://schemas.microsoft.com/office/drawing/2014/main" id="{6D9505C5-3084-4714-9DB0-F2228A2081B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a:extLst>
              <a:ext uri="{FF2B5EF4-FFF2-40B4-BE49-F238E27FC236}">
                <a16:creationId xmlns:a16="http://schemas.microsoft.com/office/drawing/2014/main" id="{1000EC16-39C2-4D1A-B85E-D1A645713C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92BB6B-731C-4806-94E1-E0BA7F0ABFAF}" type="slidenum">
              <a:rPr lang="sv-SE" smtClean="0"/>
              <a:t>‹#›</a:t>
            </a:fld>
            <a:endParaRPr lang="sv-SE"/>
          </a:p>
        </p:txBody>
      </p:sp>
    </p:spTree>
    <p:extLst>
      <p:ext uri="{BB962C8B-B14F-4D97-AF65-F5344CB8AC3E}">
        <p14:creationId xmlns:p14="http://schemas.microsoft.com/office/powerpoint/2010/main" val="4044351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1056EE-D95A-4832-8140-1E1F4D995216}" type="datetimeFigureOut">
              <a:rPr lang="sv-SE" smtClean="0"/>
              <a:t>2023-02-09</a:t>
            </a:fld>
            <a:endParaRPr lang="sv-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0A0737-10D3-4DB5-AB95-79B793162CD6}" type="slidenum">
              <a:rPr lang="sv-SE" smtClean="0"/>
              <a:t>‹#›</a:t>
            </a:fld>
            <a:endParaRPr lang="sv-SE"/>
          </a:p>
        </p:txBody>
      </p:sp>
    </p:spTree>
    <p:extLst>
      <p:ext uri="{BB962C8B-B14F-4D97-AF65-F5344CB8AC3E}">
        <p14:creationId xmlns:p14="http://schemas.microsoft.com/office/powerpoint/2010/main" val="2206211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endParaRPr lang="sv-SE" dirty="0"/>
          </a:p>
        </p:txBody>
      </p:sp>
      <p:sp>
        <p:nvSpPr>
          <p:cNvPr id="4" name="Platshållare för bildnummer 3"/>
          <p:cNvSpPr>
            <a:spLocks noGrp="1"/>
          </p:cNvSpPr>
          <p:nvPr>
            <p:ph type="sldNum" sz="quarter" idx="5"/>
          </p:nvPr>
        </p:nvSpPr>
        <p:spPr/>
        <p:txBody>
          <a:bodyPr/>
          <a:lstStyle/>
          <a:p>
            <a:fld id="{360A0737-10D3-4DB5-AB95-79B793162CD6}" type="slidenum">
              <a:rPr lang="sv-SE" smtClean="0"/>
              <a:t>1</a:t>
            </a:fld>
            <a:endParaRPr lang="sv-SE"/>
          </a:p>
        </p:txBody>
      </p:sp>
    </p:spTree>
    <p:extLst>
      <p:ext uri="{BB962C8B-B14F-4D97-AF65-F5344CB8AC3E}">
        <p14:creationId xmlns:p14="http://schemas.microsoft.com/office/powerpoint/2010/main" val="2299303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baseline="0" dirty="0"/>
              <a:t>En förutsättning för att gruppen ska fungera bra tillsammans är om deltagarna tidigt får grundförutsättningarna klart för sig och blir överens om hur samarbetet ska ske. </a:t>
            </a:r>
          </a:p>
          <a:p>
            <a:pPr marL="171450" indent="-171450">
              <a:buFont typeface="Arial" panose="020B0604020202020204" pitchFamily="34" charset="0"/>
              <a:buChar char="•"/>
            </a:pPr>
            <a:r>
              <a:rPr lang="sv-SE" baseline="0" dirty="0"/>
              <a:t>Ett genomtänkt kursupplägg, noggrann planering av det praktiska, en bra information och överenskommelse om hur samarbetet ska ske, är redskap som underlättar processen. </a:t>
            </a:r>
          </a:p>
          <a:p>
            <a:pPr marL="171450" indent="-171450">
              <a:buFont typeface="Arial" panose="020B0604020202020204" pitchFamily="34" charset="0"/>
              <a:buChar char="•"/>
            </a:pPr>
            <a:r>
              <a:rPr lang="sv-SE" baseline="0" dirty="0"/>
              <a:t>Detta kan skapa en vi-känsla tidigt i processen. </a:t>
            </a:r>
          </a:p>
          <a:p>
            <a:endParaRPr lang="en-SE" dirty="0"/>
          </a:p>
        </p:txBody>
      </p:sp>
      <p:sp>
        <p:nvSpPr>
          <p:cNvPr id="4" name="Platshållare för bildnummer 3"/>
          <p:cNvSpPr>
            <a:spLocks noGrp="1"/>
          </p:cNvSpPr>
          <p:nvPr>
            <p:ph type="sldNum" sz="quarter" idx="5"/>
          </p:nvPr>
        </p:nvSpPr>
        <p:spPr/>
        <p:txBody>
          <a:bodyPr/>
          <a:lstStyle/>
          <a:p>
            <a:fld id="{360A0737-10D3-4DB5-AB95-79B793162CD6}" type="slidenum">
              <a:rPr lang="sv-SE" smtClean="0"/>
              <a:t>10</a:t>
            </a:fld>
            <a:endParaRPr lang="sv-SE"/>
          </a:p>
        </p:txBody>
      </p:sp>
    </p:spTree>
    <p:extLst>
      <p:ext uri="{BB962C8B-B14F-4D97-AF65-F5344CB8AC3E}">
        <p14:creationId xmlns:p14="http://schemas.microsoft.com/office/powerpoint/2010/main" val="463724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SE" dirty="0"/>
          </a:p>
        </p:txBody>
      </p:sp>
      <p:sp>
        <p:nvSpPr>
          <p:cNvPr id="4" name="Platshållare för bildnummer 3"/>
          <p:cNvSpPr>
            <a:spLocks noGrp="1"/>
          </p:cNvSpPr>
          <p:nvPr>
            <p:ph type="sldNum" sz="quarter" idx="5"/>
          </p:nvPr>
        </p:nvSpPr>
        <p:spPr/>
        <p:txBody>
          <a:bodyPr/>
          <a:lstStyle/>
          <a:p>
            <a:fld id="{360A0737-10D3-4DB5-AB95-79B793162CD6}" type="slidenum">
              <a:rPr lang="sv-SE" smtClean="0"/>
              <a:t>11</a:t>
            </a:fld>
            <a:endParaRPr lang="sv-SE"/>
          </a:p>
        </p:txBody>
      </p:sp>
    </p:spTree>
    <p:extLst>
      <p:ext uri="{BB962C8B-B14F-4D97-AF65-F5344CB8AC3E}">
        <p14:creationId xmlns:p14="http://schemas.microsoft.com/office/powerpoint/2010/main" val="1853285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a:t>ATT SÄGA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u="none" strike="noStrike" kern="1200" baseline="0" dirty="0">
                <a:solidFill>
                  <a:schemeClr val="tx1"/>
                </a:solidFill>
                <a:latin typeface="+mn-lt"/>
                <a:ea typeface="+mn-ea"/>
                <a:cs typeface="+mn-cs"/>
              </a:rPr>
              <a:t>Vi lär inte bara genom logik, analys och system. Utan även genom fantasi, olika sinnen och känslor, samt att arbeta med ett ämne i gemenskap med andra.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u="none" strike="noStrike" kern="1200" baseline="0" dirty="0">
                <a:solidFill>
                  <a:schemeClr val="tx1"/>
                </a:solidFill>
                <a:latin typeface="+mn-lt"/>
                <a:ea typeface="+mn-ea"/>
                <a:cs typeface="+mn-cs"/>
              </a:rPr>
              <a:t>Vi lär med hela vår personlighet; genom att lyssna, läsa, samtala och uppleva. Det är när det känns i kroppen och inte bara i knoppen som det har gått in i vårt lärande.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i="0" u="none" strike="noStrike" kern="1200" baseline="0" dirty="0">
                <a:solidFill>
                  <a:schemeClr val="tx1"/>
                </a:solidFill>
                <a:latin typeface="+mn-lt"/>
                <a:ea typeface="+mn-ea"/>
                <a:cs typeface="+mn-cs"/>
              </a:rPr>
              <a:t>Fundera gärna tillsammans vad som är et</a:t>
            </a:r>
          </a:p>
          <a:p>
            <a:endParaRPr lang="sv-SE" dirty="0"/>
          </a:p>
        </p:txBody>
      </p:sp>
      <p:sp>
        <p:nvSpPr>
          <p:cNvPr id="4" name="Platshållare för bildnummer 3"/>
          <p:cNvSpPr>
            <a:spLocks noGrp="1"/>
          </p:cNvSpPr>
          <p:nvPr>
            <p:ph type="sldNum" sz="quarter" idx="5"/>
          </p:nvPr>
        </p:nvSpPr>
        <p:spPr/>
        <p:txBody>
          <a:bodyPr/>
          <a:lstStyle/>
          <a:p>
            <a:fld id="{360A0737-10D3-4DB5-AB95-79B793162CD6}" type="slidenum">
              <a:rPr lang="sv-SE" smtClean="0"/>
              <a:t>12</a:t>
            </a:fld>
            <a:endParaRPr lang="sv-SE"/>
          </a:p>
        </p:txBody>
      </p:sp>
    </p:spTree>
    <p:extLst>
      <p:ext uri="{BB962C8B-B14F-4D97-AF65-F5344CB8AC3E}">
        <p14:creationId xmlns:p14="http://schemas.microsoft.com/office/powerpoint/2010/main" val="1077960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r>
              <a:rPr lang="sv-SE"/>
              <a:t>Valberedning-exempel</a:t>
            </a:r>
            <a:endParaRPr lang="sv-SE" dirty="0"/>
          </a:p>
          <a:p>
            <a:pPr marL="171450" indent="-171450">
              <a:buFontTx/>
              <a:buChar char="-"/>
            </a:pPr>
            <a:r>
              <a:rPr lang="sv-SE" dirty="0"/>
              <a:t>När någon ny ska komma med i en styrelse är det väldigt viktigt att har en god introduktion till arbetet.</a:t>
            </a:r>
          </a:p>
          <a:p>
            <a:pPr marL="171450" indent="-171450">
              <a:buFontTx/>
              <a:buChar char="-"/>
            </a:pPr>
            <a:r>
              <a:rPr lang="sv-SE" dirty="0"/>
              <a:t>Många kanske är vana vid styrelsemöten eller liknande men oavsett detta så kliver man in i ett nytt sammanhang som har en historia och en pågående process. Det underlättar för den nya personen att komma in i samtalet fortare och en chans att få ställa alla dumma frågor. </a:t>
            </a:r>
          </a:p>
          <a:p>
            <a:pPr marL="171450" indent="-171450">
              <a:buFontTx/>
              <a:buChar char="-"/>
            </a:pPr>
            <a:r>
              <a:rPr lang="sv-SE" dirty="0"/>
              <a:t>Om ni har med unga människor i era styrelser så är det av ännu större vikt att de får en introduktion till arbetet. Både hur en styrelse rent praktiskt fungerar och vilket mandat man har men också vilken typ av frågor som kan komma upp. </a:t>
            </a:r>
          </a:p>
          <a:p>
            <a:pPr marL="171450" indent="-171450">
              <a:buFontTx/>
              <a:buChar char="-"/>
            </a:pPr>
            <a:r>
              <a:rPr lang="sv-SE" dirty="0"/>
              <a:t>Tunga frågor….I de fall det finns en ambition att få med unga är det bra att de får en mentor i styrelsen som man kan ringa eller ställa frågor till om man inte vill ta det med hela gruppen.  </a:t>
            </a:r>
            <a:endParaRPr lang="en-SE" dirty="0"/>
          </a:p>
        </p:txBody>
      </p:sp>
      <p:sp>
        <p:nvSpPr>
          <p:cNvPr id="4" name="Platshållare för bildnummer 3"/>
          <p:cNvSpPr>
            <a:spLocks noGrp="1"/>
          </p:cNvSpPr>
          <p:nvPr>
            <p:ph type="sldNum" sz="quarter" idx="5"/>
          </p:nvPr>
        </p:nvSpPr>
        <p:spPr/>
        <p:txBody>
          <a:bodyPr/>
          <a:lstStyle/>
          <a:p>
            <a:fld id="{360A0737-10D3-4DB5-AB95-79B793162CD6}" type="slidenum">
              <a:rPr lang="sv-SE" smtClean="0"/>
              <a:t>13</a:t>
            </a:fld>
            <a:endParaRPr lang="sv-SE"/>
          </a:p>
        </p:txBody>
      </p:sp>
    </p:spTree>
    <p:extLst>
      <p:ext uri="{BB962C8B-B14F-4D97-AF65-F5344CB8AC3E}">
        <p14:creationId xmlns:p14="http://schemas.microsoft.com/office/powerpoint/2010/main" val="1314523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SE" dirty="0"/>
          </a:p>
        </p:txBody>
      </p:sp>
      <p:sp>
        <p:nvSpPr>
          <p:cNvPr id="4" name="Platshållare för bildnummer 3"/>
          <p:cNvSpPr>
            <a:spLocks noGrp="1"/>
          </p:cNvSpPr>
          <p:nvPr>
            <p:ph type="sldNum" sz="quarter" idx="5"/>
          </p:nvPr>
        </p:nvSpPr>
        <p:spPr/>
        <p:txBody>
          <a:bodyPr/>
          <a:lstStyle/>
          <a:p>
            <a:fld id="{360A0737-10D3-4DB5-AB95-79B793162CD6}" type="slidenum">
              <a:rPr lang="sv-SE" smtClean="0"/>
              <a:t>14</a:t>
            </a:fld>
            <a:endParaRPr lang="sv-SE"/>
          </a:p>
        </p:txBody>
      </p:sp>
    </p:spTree>
    <p:extLst>
      <p:ext uri="{BB962C8B-B14F-4D97-AF65-F5344CB8AC3E}">
        <p14:creationId xmlns:p14="http://schemas.microsoft.com/office/powerpoint/2010/main" val="421020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Fundera någon minut på grupper och sammanhang som du själv har funnits med i och där ni har känt att grupper har fungerat väldigt bra. Vad är det för faktorer som då har spelat in? </a:t>
            </a:r>
          </a:p>
        </p:txBody>
      </p:sp>
      <p:sp>
        <p:nvSpPr>
          <p:cNvPr id="4" name="Platshållare för bildnummer 3"/>
          <p:cNvSpPr>
            <a:spLocks noGrp="1"/>
          </p:cNvSpPr>
          <p:nvPr>
            <p:ph type="sldNum" sz="quarter" idx="5"/>
          </p:nvPr>
        </p:nvSpPr>
        <p:spPr/>
        <p:txBody>
          <a:bodyPr/>
          <a:lstStyle/>
          <a:p>
            <a:fld id="{360A0737-10D3-4DB5-AB95-79B793162CD6}" type="slidenum">
              <a:rPr lang="sv-SE" smtClean="0"/>
              <a:t>2</a:t>
            </a:fld>
            <a:endParaRPr lang="sv-SE"/>
          </a:p>
        </p:txBody>
      </p:sp>
    </p:spTree>
    <p:extLst>
      <p:ext uri="{BB962C8B-B14F-4D97-AF65-F5344CB8AC3E}">
        <p14:creationId xmlns:p14="http://schemas.microsoft.com/office/powerpoint/2010/main" val="3244999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r>
              <a:rPr lang="sv-SE" baseline="0" dirty="0"/>
              <a:t>Många av er står i positioner där ni leder grupper oavsett om det är formella styrelse eller grupper. Och det är ju bara att konstatera att vi leder på olika sätt, vi har olika gåvor i en grupp och det är ju </a:t>
            </a:r>
            <a:r>
              <a:rPr lang="sv-SE" baseline="0" dirty="0" err="1"/>
              <a:t>klyshigt</a:t>
            </a:r>
            <a:r>
              <a:rPr lang="sv-SE" baseline="0" dirty="0"/>
              <a:t> men alla roller behövs. </a:t>
            </a:r>
          </a:p>
          <a:p>
            <a:pPr marL="0" indent="0">
              <a:buFontTx/>
              <a:buNone/>
            </a:pPr>
            <a:r>
              <a:rPr lang="sv-SE" baseline="0" dirty="0"/>
              <a:t>- Den som får ihop gruppen kanske inte alltid behöver vara ordförande? Här kräver det en hel del av de som är ansvariga att bjuda in fler i att tänka kring innehåll och upplägg för att få det att funka. Finns det fler i gruppen som kan involveras och vara </a:t>
            </a:r>
            <a:r>
              <a:rPr lang="sv-SE" baseline="0" dirty="0" err="1"/>
              <a:t>underlättare</a:t>
            </a:r>
            <a:r>
              <a:rPr lang="sv-SE" baseline="0" dirty="0"/>
              <a:t>. </a:t>
            </a:r>
            <a:br>
              <a:rPr lang="sv-SE" baseline="0" dirty="0"/>
            </a:br>
            <a:r>
              <a:rPr lang="sv-SE" baseline="0" dirty="0"/>
              <a:t>Vi har oftast lätt att utse, </a:t>
            </a:r>
            <a:r>
              <a:rPr lang="sv-SE" baseline="0" dirty="0" err="1"/>
              <a:t>ordf</a:t>
            </a:r>
            <a:r>
              <a:rPr lang="sv-SE" baseline="0" dirty="0"/>
              <a:t>, vice </a:t>
            </a:r>
            <a:r>
              <a:rPr lang="sv-SE" baseline="0" dirty="0" err="1"/>
              <a:t>ordf</a:t>
            </a:r>
            <a:r>
              <a:rPr lang="sv-SE" baseline="0" dirty="0"/>
              <a:t>, sekreterare och kassör. Men kanske det även finns andra roller som behövs? </a:t>
            </a:r>
          </a:p>
          <a:p>
            <a:pPr marL="171450" indent="-171450">
              <a:buFontTx/>
              <a:buChar char="-"/>
            </a:pPr>
            <a:r>
              <a:rPr lang="sv-SE" baseline="0" dirty="0"/>
              <a:t>Det är en utsatt position att vara </a:t>
            </a:r>
            <a:r>
              <a:rPr lang="sv-SE" baseline="0" dirty="0" err="1"/>
              <a:t>ordf</a:t>
            </a:r>
            <a:r>
              <a:rPr lang="sv-SE" baseline="0" dirty="0"/>
              <a:t>, man ska ofta hålla koll på allt;  dagordning, beslut, har alla fått info, är kaffet kokat </a:t>
            </a:r>
            <a:r>
              <a:rPr lang="sv-SE" baseline="0" dirty="0" err="1"/>
              <a:t>etc</a:t>
            </a:r>
            <a:endParaRPr lang="sv-SE" baseline="0" dirty="0"/>
          </a:p>
          <a:p>
            <a:pPr marL="171450" indent="-171450">
              <a:buFontTx/>
              <a:buChar char="-"/>
            </a:pPr>
            <a:r>
              <a:rPr lang="sv-SE" baseline="0" dirty="0"/>
              <a:t>En roll som kan hjälpa till att få ihop en grupp är en </a:t>
            </a:r>
            <a:r>
              <a:rPr lang="sv-SE" baseline="0" dirty="0" err="1"/>
              <a:t>mötesunderlättare</a:t>
            </a:r>
            <a:endParaRPr lang="sv-SE" baseline="0" dirty="0"/>
          </a:p>
          <a:p>
            <a:pPr marL="0" indent="0">
              <a:buFont typeface="Arial" panose="020B0604020202020204" pitchFamily="34" charset="0"/>
              <a:buNone/>
            </a:pPr>
            <a:endParaRPr lang="sv-SE" baseline="0" dirty="0"/>
          </a:p>
        </p:txBody>
      </p:sp>
      <p:sp>
        <p:nvSpPr>
          <p:cNvPr id="4" name="Platshållare för bildnummer 3"/>
          <p:cNvSpPr>
            <a:spLocks noGrp="1"/>
          </p:cNvSpPr>
          <p:nvPr>
            <p:ph type="sldNum" sz="quarter" idx="5"/>
          </p:nvPr>
        </p:nvSpPr>
        <p:spPr/>
        <p:txBody>
          <a:bodyPr/>
          <a:lstStyle/>
          <a:p>
            <a:fld id="{360A0737-10D3-4DB5-AB95-79B793162CD6}" type="slidenum">
              <a:rPr lang="sv-SE" smtClean="0"/>
              <a:t>3</a:t>
            </a:fld>
            <a:endParaRPr lang="sv-SE"/>
          </a:p>
        </p:txBody>
      </p:sp>
    </p:spTree>
    <p:extLst>
      <p:ext uri="{BB962C8B-B14F-4D97-AF65-F5344CB8AC3E}">
        <p14:creationId xmlns:p14="http://schemas.microsoft.com/office/powerpoint/2010/main" val="2764718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endParaRPr lang="sv-SE" baseline="0" dirty="0"/>
          </a:p>
          <a:p>
            <a:pPr marL="0" indent="0">
              <a:buFontTx/>
              <a:buNone/>
            </a:pPr>
            <a:r>
              <a:rPr lang="sv-SE" baseline="0" dirty="0" err="1"/>
              <a:t>Mötesunderlättare</a:t>
            </a:r>
            <a:endParaRPr lang="sv-SE" baseline="0" dirty="0"/>
          </a:p>
          <a:p>
            <a:pPr marL="0" indent="0">
              <a:buFontTx/>
              <a:buNone/>
            </a:pPr>
            <a:r>
              <a:rPr lang="sv-SE" baseline="0" dirty="0"/>
              <a:t>En person som ser helheten i en grupp och som underlättar för de som leder själva mötet/diskussionen. Det kan vara den som hjälper till att föreslår olika sätt att ta sig an en svår fråga, ser till att alla blir inkluderade i samtalet. </a:t>
            </a:r>
          </a:p>
          <a:p>
            <a:pPr marL="0" indent="0">
              <a:buFontTx/>
              <a:buNone/>
            </a:pPr>
            <a:r>
              <a:rPr lang="sv-SE" baseline="0" dirty="0"/>
              <a:t>Ett aktivt lyssnande för att förstå det som sägs, men även uppmärksamhet på det som inte sägs. </a:t>
            </a:r>
            <a:br>
              <a:rPr lang="sv-SE" baseline="0" dirty="0"/>
            </a:br>
            <a:r>
              <a:rPr lang="sv-SE" baseline="0" dirty="0"/>
              <a:t>Respekt och intresse för alla deltagare. </a:t>
            </a:r>
          </a:p>
          <a:p>
            <a:pPr marL="0" indent="0">
              <a:buFontTx/>
              <a:buNone/>
            </a:pPr>
            <a:r>
              <a:rPr lang="sv-SE" baseline="0" dirty="0"/>
              <a:t>Klar översikt över både diskussioners innehåll och process. Vad är det som sägs och är alla med i processen? </a:t>
            </a:r>
            <a:br>
              <a:rPr lang="sv-SE" baseline="0" dirty="0"/>
            </a:br>
            <a:r>
              <a:rPr lang="sv-SE" baseline="0" dirty="0"/>
              <a:t>Förståelse för beslutsteknik. Vilka alternativ finns för att ta beslut tillsammans? </a:t>
            </a:r>
            <a:br>
              <a:rPr lang="sv-SE" baseline="0" dirty="0"/>
            </a:br>
            <a:r>
              <a:rPr lang="sv-SE" baseline="0" dirty="0"/>
              <a:t>Förmåga att ge mötet en riktning.</a:t>
            </a:r>
            <a:br>
              <a:rPr lang="sv-SE" baseline="0" dirty="0"/>
            </a:br>
            <a:r>
              <a:rPr lang="sv-SE" baseline="0" dirty="0"/>
              <a:t>Flexibel inför det som händer på mötet. Beredd att tänka om i planering.</a:t>
            </a:r>
            <a:br>
              <a:rPr lang="sv-SE" baseline="0" dirty="0"/>
            </a:br>
            <a:br>
              <a:rPr lang="sv-SE" baseline="0" dirty="0"/>
            </a:br>
            <a:endParaRPr lang="en-SE" dirty="0"/>
          </a:p>
        </p:txBody>
      </p:sp>
      <p:sp>
        <p:nvSpPr>
          <p:cNvPr id="4" name="Platshållare för bildnummer 3"/>
          <p:cNvSpPr>
            <a:spLocks noGrp="1"/>
          </p:cNvSpPr>
          <p:nvPr>
            <p:ph type="sldNum" sz="quarter" idx="5"/>
          </p:nvPr>
        </p:nvSpPr>
        <p:spPr/>
        <p:txBody>
          <a:bodyPr/>
          <a:lstStyle/>
          <a:p>
            <a:fld id="{360A0737-10D3-4DB5-AB95-79B793162CD6}" type="slidenum">
              <a:rPr lang="sv-SE" smtClean="0"/>
              <a:t>4</a:t>
            </a:fld>
            <a:endParaRPr lang="sv-SE"/>
          </a:p>
        </p:txBody>
      </p:sp>
    </p:spTree>
    <p:extLst>
      <p:ext uri="{BB962C8B-B14F-4D97-AF65-F5344CB8AC3E}">
        <p14:creationId xmlns:p14="http://schemas.microsoft.com/office/powerpoint/2010/main" val="1059215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SE" dirty="0"/>
          </a:p>
        </p:txBody>
      </p:sp>
      <p:sp>
        <p:nvSpPr>
          <p:cNvPr id="4" name="Platshållare för bildnummer 3"/>
          <p:cNvSpPr>
            <a:spLocks noGrp="1"/>
          </p:cNvSpPr>
          <p:nvPr>
            <p:ph type="sldNum" sz="quarter" idx="5"/>
          </p:nvPr>
        </p:nvSpPr>
        <p:spPr/>
        <p:txBody>
          <a:bodyPr/>
          <a:lstStyle/>
          <a:p>
            <a:fld id="{360A0737-10D3-4DB5-AB95-79B793162CD6}" type="slidenum">
              <a:rPr lang="sv-SE" smtClean="0"/>
              <a:t>5</a:t>
            </a:fld>
            <a:endParaRPr lang="sv-SE"/>
          </a:p>
        </p:txBody>
      </p:sp>
    </p:spTree>
    <p:extLst>
      <p:ext uri="{BB962C8B-B14F-4D97-AF65-F5344CB8AC3E}">
        <p14:creationId xmlns:p14="http://schemas.microsoft.com/office/powerpoint/2010/main" val="3968769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r>
              <a:rPr lang="sv-SE" dirty="0"/>
              <a:t>Ofta sker samtal i ledningsgrupp i storgrupp. Frågan blir föredragen och sedan kör man turordning på vem som ska få respondera. Detta gör ofta att de som är snabba i tanken och frimodiga har lätt att snabbt kommentera. Inget fel i det, men det gör att många andra som behöver tid på sig stängs ute från samtalet. Man hinner inte riktigt reagera förens samtalet är slut. </a:t>
            </a:r>
          </a:p>
          <a:p>
            <a:pPr marL="171450" indent="-171450">
              <a:buFontTx/>
              <a:buChar char="-"/>
            </a:pPr>
            <a:r>
              <a:rPr lang="sv-SE" dirty="0"/>
              <a:t>Vi som har lätt att prata behöver visa respekt för andra i rummet. </a:t>
            </a:r>
          </a:p>
          <a:p>
            <a:pPr marL="171450" indent="-171450">
              <a:buFontTx/>
              <a:buChar char="-"/>
            </a:pPr>
            <a:r>
              <a:rPr lang="sv-SE" dirty="0"/>
              <a:t>Måste alla samtal ske i stor grupp? Och hur underlättar vi för alla att inkluderas och delta i samtalet?</a:t>
            </a:r>
          </a:p>
          <a:p>
            <a:pPr marL="171450" indent="-171450">
              <a:buFontTx/>
              <a:buChar char="-"/>
            </a:pPr>
            <a:r>
              <a:rPr lang="sv-SE" i="0" baseline="0" dirty="0"/>
              <a:t>Jag har funnits med i sammanhang där personer har varit med i styrelse eller liknande ledning och inte sagt så mycket alls. Det är väldigt svårt att börja prata om man aldrig har pratat i rummet. </a:t>
            </a:r>
          </a:p>
          <a:p>
            <a:pPr marL="171450" indent="-171450">
              <a:buFontTx/>
              <a:buChar char="-"/>
            </a:pPr>
            <a:r>
              <a:rPr lang="sv-SE" i="0" baseline="0" dirty="0"/>
              <a:t>För yngre personer som kommer med så kan det ex vara svårt att ta sin ton i ett rum med många erfarna men det kan också finnas andra orsaker till att man är tyst. </a:t>
            </a:r>
          </a:p>
          <a:p>
            <a:pPr marL="171450" indent="-171450">
              <a:buFontTx/>
              <a:buChar char="-"/>
            </a:pPr>
            <a:r>
              <a:rPr lang="sv-SE" i="0" baseline="0" dirty="0"/>
              <a:t>Varje gång vi får med en ny person i gruppen så kommer den att förändras: FIRO</a:t>
            </a:r>
            <a:endParaRPr lang="en-SE" dirty="0"/>
          </a:p>
        </p:txBody>
      </p:sp>
      <p:sp>
        <p:nvSpPr>
          <p:cNvPr id="4" name="Platshållare för bildnummer 3"/>
          <p:cNvSpPr>
            <a:spLocks noGrp="1"/>
          </p:cNvSpPr>
          <p:nvPr>
            <p:ph type="sldNum" sz="quarter" idx="5"/>
          </p:nvPr>
        </p:nvSpPr>
        <p:spPr/>
        <p:txBody>
          <a:bodyPr/>
          <a:lstStyle/>
          <a:p>
            <a:fld id="{360A0737-10D3-4DB5-AB95-79B793162CD6}" type="slidenum">
              <a:rPr lang="sv-SE" smtClean="0"/>
              <a:t>6</a:t>
            </a:fld>
            <a:endParaRPr lang="sv-SE"/>
          </a:p>
        </p:txBody>
      </p:sp>
    </p:spTree>
    <p:extLst>
      <p:ext uri="{BB962C8B-B14F-4D97-AF65-F5344CB8AC3E}">
        <p14:creationId xmlns:p14="http://schemas.microsoft.com/office/powerpoint/2010/main" val="583849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0" baseline="0" dirty="0"/>
              <a:t>- Det finns många små enkla knep att få alla att känna sig trygga i rummet. Och kanske framför allt vänja sig vid att höra sin egen röst i rummet. Om du skapar en kultur av att inte säga något så kommer det att bli svårare och svårare att säga något. Ett sätt är att alltid inleda ett möte med en runda. Att alla får checka in i mötet och säga något om hur läget är eller något liknande. Då har du </a:t>
            </a:r>
            <a:r>
              <a:rPr lang="sv-SE" i="0" baseline="0" dirty="0" err="1"/>
              <a:t>iaf</a:t>
            </a:r>
            <a:r>
              <a:rPr lang="sv-SE" i="0" baseline="0" dirty="0"/>
              <a:t> fått säga något under mötet och det i början av mötet. </a:t>
            </a:r>
          </a:p>
          <a:p>
            <a:r>
              <a:rPr lang="sv-SE" i="0" baseline="0" dirty="0"/>
              <a:t>- När en fråga processas så kan ni välja att köra EPA, att först reflektera själv, sedan prata i bikupor och sedan i storgrupp. Kanske någon blir uppmuntrad av den andre i bikupan att faktiskt säga det inför alla.</a:t>
            </a:r>
            <a:br>
              <a:rPr lang="sv-SE" i="0" baseline="0" dirty="0"/>
            </a:br>
            <a:r>
              <a:rPr lang="sv-SE" i="0" baseline="0" dirty="0"/>
              <a:t>- Varför inte ha någon övning som gör att ni rör er i rummet? Ex en fyra-hörns övning där någon säger ett påstående och sedan finns det olika alternativ i de fyra hörnen i rummet som personerna får gå till. Det kanske kan vara en bra övning inför ett större samtal för att känna gruppen på pulsen. </a:t>
            </a:r>
            <a:br>
              <a:rPr lang="sv-SE" i="0" baseline="0" dirty="0"/>
            </a:br>
            <a:br>
              <a:rPr lang="sv-SE" i="0" baseline="0" dirty="0"/>
            </a:br>
            <a:r>
              <a:rPr lang="sv-SE" i="0" baseline="0" dirty="0"/>
              <a:t>Det finns en uppsjö av övningar att tillgå. Har ni samverkan med Bilda så kan ni höra av er och be om tips och även låna vår ledarväska som är fylld med övningar och tips. </a:t>
            </a:r>
            <a:br>
              <a:rPr lang="sv-SE" i="0" baseline="0" dirty="0"/>
            </a:br>
            <a:br>
              <a:rPr lang="sv-SE" i="0" baseline="0" dirty="0"/>
            </a:br>
            <a:endParaRPr lang="en-SE" dirty="0"/>
          </a:p>
        </p:txBody>
      </p:sp>
      <p:sp>
        <p:nvSpPr>
          <p:cNvPr id="4" name="Platshållare för bildnummer 3"/>
          <p:cNvSpPr>
            <a:spLocks noGrp="1"/>
          </p:cNvSpPr>
          <p:nvPr>
            <p:ph type="sldNum" sz="quarter" idx="5"/>
          </p:nvPr>
        </p:nvSpPr>
        <p:spPr/>
        <p:txBody>
          <a:bodyPr/>
          <a:lstStyle/>
          <a:p>
            <a:fld id="{360A0737-10D3-4DB5-AB95-79B793162CD6}" type="slidenum">
              <a:rPr lang="sv-SE" smtClean="0"/>
              <a:t>7</a:t>
            </a:fld>
            <a:endParaRPr lang="sv-SE"/>
          </a:p>
        </p:txBody>
      </p:sp>
    </p:spTree>
    <p:extLst>
      <p:ext uri="{BB962C8B-B14F-4D97-AF65-F5344CB8AC3E}">
        <p14:creationId xmlns:p14="http://schemas.microsoft.com/office/powerpoint/2010/main" val="3202370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60A0737-10D3-4DB5-AB95-79B793162CD6}" type="slidenum">
              <a:rPr lang="sv-SE" smtClean="0"/>
              <a:t>8</a:t>
            </a:fld>
            <a:endParaRPr lang="sv-SE"/>
          </a:p>
        </p:txBody>
      </p:sp>
    </p:spTree>
    <p:extLst>
      <p:ext uri="{BB962C8B-B14F-4D97-AF65-F5344CB8AC3E}">
        <p14:creationId xmlns:p14="http://schemas.microsoft.com/office/powerpoint/2010/main" val="1725760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ATT SÄGA</a:t>
            </a:r>
            <a:br>
              <a:rPr lang="sv-SE"/>
            </a:br>
            <a:r>
              <a:rPr lang="sv-SE" sz="1200" b="1" i="0" u="none" strike="noStrike" kern="1200" baseline="0">
                <a:solidFill>
                  <a:schemeClr val="tx1"/>
                </a:solidFill>
                <a:latin typeface="+mn-lt"/>
                <a:ea typeface="+mn-ea"/>
                <a:cs typeface="+mn-cs"/>
              </a:rPr>
              <a:t>Öppenhets- och tillitsspiralen</a:t>
            </a:r>
            <a:r>
              <a:rPr lang="sv-SE" sz="1200" b="0" i="0" u="none" strike="noStrike" kern="1200" baseline="0">
                <a:solidFill>
                  <a:schemeClr val="tx1"/>
                </a:solidFill>
                <a:latin typeface="+mn-lt"/>
                <a:ea typeface="+mn-ea"/>
                <a:cs typeface="+mn-cs"/>
              </a:rPr>
              <a:t> </a:t>
            </a:r>
          </a:p>
          <a:p>
            <a:endParaRPr lang="sv-SE" sz="1200" b="0" i="0" u="none" strike="noStrike" kern="1200" baseline="0">
              <a:solidFill>
                <a:schemeClr val="tx1"/>
              </a:solidFill>
              <a:latin typeface="+mn-lt"/>
              <a:ea typeface="+mn-ea"/>
              <a:cs typeface="+mn-cs"/>
            </a:endParaRPr>
          </a:p>
          <a:p>
            <a:r>
              <a:rPr lang="sv-SE"/>
              <a:t>Beroende på vilken grupp du har behöver du har olika redskap och metoder för att nå dit du önskar. Därför ska vi titta lite närmre på öppenhets- och tillitssprialen.</a:t>
            </a:r>
          </a:p>
          <a:p>
            <a:endParaRPr lang="sv-SE" sz="1200" b="0" i="0" u="none" strike="noStrike" kern="1200" baseline="0">
              <a:solidFill>
                <a:schemeClr val="tx1"/>
              </a:solidFill>
              <a:latin typeface="+mn-lt"/>
              <a:ea typeface="+mn-ea"/>
              <a:cs typeface="+mn-cs"/>
            </a:endParaRPr>
          </a:p>
          <a:p>
            <a:r>
              <a:rPr lang="sv-SE" sz="1200" b="0" i="0" u="none" strike="noStrike" kern="1200" baseline="0">
                <a:solidFill>
                  <a:schemeClr val="tx1"/>
                </a:solidFill>
                <a:latin typeface="+mn-lt"/>
                <a:ea typeface="+mn-ea"/>
                <a:cs typeface="+mn-cs"/>
              </a:rPr>
              <a:t>Öppenhet och tillit används ibland som uttryck för att karakterisera väl fungerande harmoniska grupper. Å ena sidan är tillit i en grupp en förutsättning för att individerna ska våga vara öppna med varandra. Å andra sidan är det just öppenhet mellan människor som skapar trygghet. De två begreppen står alltså i ett ömsesidigt beroendeförhållande till varandra. Detta förhållande är orsaken till en del av de låsningar som kan uppstå i gruppen – ”jag kan inte vara öppen med dig för jag saknar tilliten oss emellan” – du säger samma sak till mig och vi sitter fast. </a:t>
            </a:r>
          </a:p>
          <a:p>
            <a:endParaRPr lang="sv-SE" sz="1200" b="0" i="0" u="none" strike="noStrike" kern="1200" baseline="0">
              <a:solidFill>
                <a:schemeClr val="tx1"/>
              </a:solidFill>
              <a:latin typeface="+mn-lt"/>
              <a:ea typeface="+mn-ea"/>
              <a:cs typeface="+mn-cs"/>
            </a:endParaRPr>
          </a:p>
          <a:p>
            <a:r>
              <a:rPr lang="sv-SE" sz="1200" b="0" i="0" u="none" strike="noStrike" kern="1200" baseline="0">
                <a:solidFill>
                  <a:schemeClr val="tx1"/>
                </a:solidFill>
                <a:latin typeface="+mn-lt"/>
                <a:ea typeface="+mn-ea"/>
                <a:cs typeface="+mn-cs"/>
              </a:rPr>
              <a:t>En viktig skillnad mellan begreppen är dock att jag kan påverka min egen öppenhet medan tillit snarare är en konsekvens av vårt agerande mot varandra. Det innebär att jag som ledare eller medlem i en grupp kan starta en positiv spiral där ökad öppenhet leder till ökad tillit som i sin tur lägger grunden för mer öppenhet osv. Jag har möjlighet att därigenom bidra till gruppens utveckling och samarbetsklimat. </a:t>
            </a:r>
          </a:p>
          <a:p>
            <a:endParaRPr lang="sv-SE" sz="1200" b="0" i="0" u="none" strike="noStrike" kern="1200" baseline="0">
              <a:solidFill>
                <a:schemeClr val="tx1"/>
              </a:solidFill>
              <a:latin typeface="+mn-lt"/>
              <a:ea typeface="+mn-ea"/>
              <a:cs typeface="+mn-cs"/>
            </a:endParaRPr>
          </a:p>
          <a:p>
            <a:r>
              <a:rPr lang="sv-SE" sz="1200" b="0" i="0" u="none" strike="noStrike" kern="1200" baseline="0">
                <a:solidFill>
                  <a:schemeClr val="tx1"/>
                </a:solidFill>
                <a:latin typeface="+mn-lt"/>
                <a:ea typeface="+mn-ea"/>
                <a:cs typeface="+mn-cs"/>
              </a:rPr>
              <a:t>Hur mycket öppenhet och tillit eller relationsdjup en grupp behöver, beror på vilken uppgift eller funktion gruppen har. Ju svårare och mer komplex uppgiften är och ju mer samarbete som krävs av gruppen, desto större djup behövs i relationerna. Är inte relationsdjupet tillräckligt för att hantera en komplex uppgift, finns risk att gruppen förenklar problemet och löser det som om det vore mindre komplext än vad det egentligen är. </a:t>
            </a:r>
          </a:p>
          <a:p>
            <a:r>
              <a:rPr lang="sv-SE" sz="1200" b="0" i="0" u="none" strike="noStrike" kern="1200" baseline="0">
                <a:solidFill>
                  <a:schemeClr val="tx1"/>
                </a:solidFill>
                <a:latin typeface="+mn-lt"/>
                <a:ea typeface="+mn-ea"/>
                <a:cs typeface="+mn-cs"/>
              </a:rPr>
              <a:t>Relationsbyggande är inte en linjär process där ett djup som en gång uppnåtts alltid kommer att finnas. Gruppen åker upp och ner i spiralen hela tiden av många olika anledningar. </a:t>
            </a:r>
            <a:br>
              <a:rPr lang="sv-SE" sz="1200" b="0" i="0" u="none" strike="noStrike" kern="1200" baseline="0">
                <a:solidFill>
                  <a:schemeClr val="tx1"/>
                </a:solidFill>
                <a:latin typeface="+mn-lt"/>
                <a:ea typeface="+mn-ea"/>
                <a:cs typeface="+mn-cs"/>
              </a:rPr>
            </a:br>
            <a:br>
              <a:rPr lang="sv-SE" sz="1200" b="0" i="0" u="none" strike="noStrike" kern="1200" baseline="0">
                <a:solidFill>
                  <a:schemeClr val="tx1"/>
                </a:solidFill>
                <a:latin typeface="+mn-lt"/>
                <a:ea typeface="+mn-ea"/>
                <a:cs typeface="+mn-cs"/>
              </a:rPr>
            </a:br>
            <a:r>
              <a:rPr lang="sv-SE" sz="1200" b="0" i="0" u="none" strike="noStrike" kern="1200" baseline="0">
                <a:solidFill>
                  <a:schemeClr val="tx1"/>
                </a:solidFill>
                <a:latin typeface="+mn-lt"/>
                <a:ea typeface="+mn-ea"/>
                <a:cs typeface="+mn-cs"/>
              </a:rPr>
              <a:t>Ge exempel på de olika nivåerna: enkel nivå ( en ommöblering på kontoret), medelsvår nivå (planera något mer långsiktigt) och komplex nivå (sorgegrupp/dela livet-grupp).</a:t>
            </a:r>
            <a:endParaRPr lang="sv-SE"/>
          </a:p>
          <a:p>
            <a:endParaRPr lang="sv-SE"/>
          </a:p>
          <a:p>
            <a:endParaRPr lang="sv-SE"/>
          </a:p>
        </p:txBody>
      </p:sp>
      <p:sp>
        <p:nvSpPr>
          <p:cNvPr id="4" name="Platshållare för bildnummer 3"/>
          <p:cNvSpPr>
            <a:spLocks noGrp="1"/>
          </p:cNvSpPr>
          <p:nvPr>
            <p:ph type="sldNum" sz="quarter" idx="5"/>
          </p:nvPr>
        </p:nvSpPr>
        <p:spPr/>
        <p:txBody>
          <a:bodyPr/>
          <a:lstStyle/>
          <a:p>
            <a:fld id="{360A0737-10D3-4DB5-AB95-79B793162CD6}" type="slidenum">
              <a:rPr lang="sv-SE" smtClean="0"/>
              <a:t>9</a:t>
            </a:fld>
            <a:endParaRPr lang="sv-SE"/>
          </a:p>
        </p:txBody>
      </p:sp>
    </p:spTree>
    <p:extLst>
      <p:ext uri="{BB962C8B-B14F-4D97-AF65-F5344CB8AC3E}">
        <p14:creationId xmlns:p14="http://schemas.microsoft.com/office/powerpoint/2010/main" val="26615999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ild + Bild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B481C4-0B3A-44D5-A3E1-95F4C6DD947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19522" y="765175"/>
            <a:ext cx="1505715" cy="725425"/>
          </a:xfrm>
          <a:prstGeom prst="rect">
            <a:avLst/>
          </a:prstGeom>
        </p:spPr>
      </p:pic>
      <p:sp>
        <p:nvSpPr>
          <p:cNvPr id="5" name="Text Placeholder 6">
            <a:extLst>
              <a:ext uri="{FF2B5EF4-FFF2-40B4-BE49-F238E27FC236}">
                <a16:creationId xmlns:a16="http://schemas.microsoft.com/office/drawing/2014/main" id="{E1670D8E-8AE4-4EDA-ABEC-7CECA7A660D3}"/>
              </a:ext>
            </a:extLst>
          </p:cNvPr>
          <p:cNvSpPr>
            <a:spLocks noGrp="1"/>
          </p:cNvSpPr>
          <p:nvPr>
            <p:ph type="body" sz="quarter" idx="11" hasCustomPrompt="1"/>
          </p:nvPr>
        </p:nvSpPr>
        <p:spPr>
          <a:xfrm>
            <a:off x="766763" y="4680059"/>
            <a:ext cx="6843712" cy="1476374"/>
          </a:xfrm>
          <a:prstGeom prst="rect">
            <a:avLst/>
          </a:prstGeom>
        </p:spPr>
        <p:txBody>
          <a:bodyPr lIns="0" tIns="0" rIns="0" bIns="0" anchor="b" anchorCtr="0"/>
          <a:lstStyle>
            <a:lvl1pPr marL="0" marR="0" indent="0" algn="l" defTabSz="914400" rtl="0" eaLnBrk="1" fontAlgn="auto" latinLnBrk="0" hangingPunct="1">
              <a:lnSpc>
                <a:spcPts val="3350"/>
              </a:lnSpc>
              <a:spcBef>
                <a:spcPts val="0"/>
              </a:spcBef>
              <a:spcAft>
                <a:spcPts val="0"/>
              </a:spcAft>
              <a:buClrTx/>
              <a:buSzTx/>
              <a:buFontTx/>
              <a:buNone/>
              <a:tabLst/>
              <a:defRPr sz="2950" b="1">
                <a:solidFill>
                  <a:schemeClr val="bg1"/>
                </a:solidFill>
              </a:defRPr>
            </a:lvl1pPr>
          </a:lstStyle>
          <a:p>
            <a:pPr lvl="0"/>
            <a:r>
              <a:rPr lang="en-US" err="1"/>
              <a:t>Bildtext</a:t>
            </a:r>
            <a:endParaRPr lang="en-US"/>
          </a:p>
        </p:txBody>
      </p:sp>
      <p:sp>
        <p:nvSpPr>
          <p:cNvPr id="9" name="Text Placeholder 6">
            <a:extLst>
              <a:ext uri="{FF2B5EF4-FFF2-40B4-BE49-F238E27FC236}">
                <a16:creationId xmlns:a16="http://schemas.microsoft.com/office/drawing/2014/main" id="{611C27FD-60F3-4CEB-9D72-0677382FD66A}"/>
              </a:ext>
            </a:extLst>
          </p:cNvPr>
          <p:cNvSpPr>
            <a:spLocks noGrp="1"/>
          </p:cNvSpPr>
          <p:nvPr>
            <p:ph type="body" sz="quarter" idx="13" hasCustomPrompt="1"/>
          </p:nvPr>
        </p:nvSpPr>
        <p:spPr>
          <a:xfrm>
            <a:off x="9134475" y="5813001"/>
            <a:ext cx="2290763" cy="144000"/>
          </a:xfrm>
          <a:prstGeom prst="rect">
            <a:avLst/>
          </a:prstGeom>
        </p:spPr>
        <p:txBody>
          <a:bodyPr lIns="0" tIns="0" rIns="0" bIns="0" anchor="t" anchorCtr="0"/>
          <a:lstStyle>
            <a:lvl1pPr marL="0" marR="0" indent="0" algn="r" defTabSz="914400" rtl="0" eaLnBrk="1" fontAlgn="auto" latinLnBrk="0" hangingPunct="1">
              <a:lnSpc>
                <a:spcPts val="1300"/>
              </a:lnSpc>
              <a:spcBef>
                <a:spcPts val="0"/>
              </a:spcBef>
              <a:spcAft>
                <a:spcPts val="0"/>
              </a:spcAft>
              <a:buClrTx/>
              <a:buSzTx/>
              <a:buFontTx/>
              <a:buNone/>
              <a:tabLst/>
              <a:defRPr sz="1100" b="1">
                <a:solidFill>
                  <a:schemeClr val="bg1"/>
                </a:solidFill>
              </a:defRPr>
            </a:lvl1pPr>
          </a:lstStyle>
          <a:p>
            <a:pPr lvl="0"/>
            <a:r>
              <a:rPr lang="en-US" err="1"/>
              <a:t>Fotograf</a:t>
            </a:r>
            <a:r>
              <a:rPr lang="en-US"/>
              <a:t> </a:t>
            </a:r>
          </a:p>
        </p:txBody>
      </p:sp>
      <p:sp>
        <p:nvSpPr>
          <p:cNvPr id="10" name="Text Placeholder 6">
            <a:extLst>
              <a:ext uri="{FF2B5EF4-FFF2-40B4-BE49-F238E27FC236}">
                <a16:creationId xmlns:a16="http://schemas.microsoft.com/office/drawing/2014/main" id="{BA11379B-1A83-4916-8E6F-C3B25C5FB825}"/>
              </a:ext>
            </a:extLst>
          </p:cNvPr>
          <p:cNvSpPr>
            <a:spLocks noGrp="1"/>
          </p:cNvSpPr>
          <p:nvPr>
            <p:ph type="body" sz="quarter" idx="15" hasCustomPrompt="1"/>
          </p:nvPr>
        </p:nvSpPr>
        <p:spPr>
          <a:xfrm>
            <a:off x="9134475" y="5966577"/>
            <a:ext cx="2290763" cy="144000"/>
          </a:xfrm>
          <a:prstGeom prst="rect">
            <a:avLst/>
          </a:prstGeom>
        </p:spPr>
        <p:txBody>
          <a:bodyPr lIns="0" tIns="0" rIns="0" bIns="0" anchor="t" anchorCtr="0"/>
          <a:lstStyle>
            <a:lvl1pPr marL="0" marR="0" indent="0" algn="r" defTabSz="914400" rtl="0" eaLnBrk="1" fontAlgn="auto" latinLnBrk="0" hangingPunct="1">
              <a:lnSpc>
                <a:spcPts val="1300"/>
              </a:lnSpc>
              <a:spcBef>
                <a:spcPts val="0"/>
              </a:spcBef>
              <a:spcAft>
                <a:spcPts val="0"/>
              </a:spcAft>
              <a:buClrTx/>
              <a:buSzTx/>
              <a:buFontTx/>
              <a:buNone/>
              <a:tabLst/>
              <a:defRPr sz="1100" b="0">
                <a:solidFill>
                  <a:schemeClr val="bg1"/>
                </a:solidFill>
              </a:defRPr>
            </a:lvl1pPr>
          </a:lstStyle>
          <a:p>
            <a:pPr lvl="0"/>
            <a:r>
              <a:rPr lang="en-US" err="1"/>
              <a:t>Namn</a:t>
            </a:r>
            <a:r>
              <a:rPr lang="en-US"/>
              <a:t> </a:t>
            </a:r>
            <a:r>
              <a:rPr lang="en-US" err="1"/>
              <a:t>Efternamn</a:t>
            </a:r>
            <a:r>
              <a:rPr lang="en-US"/>
              <a:t> </a:t>
            </a:r>
          </a:p>
        </p:txBody>
      </p:sp>
    </p:spTree>
    <p:extLst>
      <p:ext uri="{BB962C8B-B14F-4D97-AF65-F5344CB8AC3E}">
        <p14:creationId xmlns:p14="http://schemas.microsoft.com/office/powerpoint/2010/main" val="700597972"/>
      </p:ext>
    </p:extLst>
  </p:cSld>
  <p:clrMapOvr>
    <a:masterClrMapping/>
  </p:clrMapOvr>
  <p:transition spd="slow">
    <p:fade/>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4DBEB-35DB-4B32-9087-32B63BCAB6F6}"/>
              </a:ext>
            </a:extLst>
          </p:cNvPr>
          <p:cNvSpPr>
            <a:spLocks noGrp="1"/>
          </p:cNvSpPr>
          <p:nvPr>
            <p:ph type="title"/>
          </p:nvPr>
        </p:nvSpPr>
        <p:spPr/>
        <p:txBody>
          <a:bodyPr/>
          <a:lstStyle>
            <a:lvl1pPr>
              <a:defRPr b="1"/>
            </a:lvl1pPr>
          </a:lstStyle>
          <a:p>
            <a:r>
              <a:rPr lang="en-US"/>
              <a:t>Click to edit Master title style</a:t>
            </a:r>
            <a:endParaRPr lang="sv-SE"/>
          </a:p>
        </p:txBody>
      </p:sp>
    </p:spTree>
    <p:extLst>
      <p:ext uri="{BB962C8B-B14F-4D97-AF65-F5344CB8AC3E}">
        <p14:creationId xmlns:p14="http://schemas.microsoft.com/office/powerpoint/2010/main" val="380338085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4DBEB-35DB-4B32-9087-32B63BCAB6F6}"/>
              </a:ext>
            </a:extLst>
          </p:cNvPr>
          <p:cNvSpPr>
            <a:spLocks noGrp="1"/>
          </p:cNvSpPr>
          <p:nvPr>
            <p:ph type="title"/>
          </p:nvPr>
        </p:nvSpPr>
        <p:spPr/>
        <p:txBody>
          <a:bodyPr/>
          <a:lstStyle>
            <a:lvl1pPr>
              <a:defRPr b="1"/>
            </a:lvl1pPr>
          </a:lstStyle>
          <a:p>
            <a:r>
              <a:rPr lang="en-US"/>
              <a:t>Click to edit Master title style</a:t>
            </a:r>
            <a:endParaRPr lang="sv-SE"/>
          </a:p>
        </p:txBody>
      </p:sp>
      <p:sp>
        <p:nvSpPr>
          <p:cNvPr id="8" name="Text Placeholder 7">
            <a:extLst>
              <a:ext uri="{FF2B5EF4-FFF2-40B4-BE49-F238E27FC236}">
                <a16:creationId xmlns:a16="http://schemas.microsoft.com/office/drawing/2014/main" id="{DC0518C1-2013-42EA-A8C0-F98098C513F1}"/>
              </a:ext>
            </a:extLst>
          </p:cNvPr>
          <p:cNvSpPr>
            <a:spLocks noGrp="1"/>
          </p:cNvSpPr>
          <p:nvPr>
            <p:ph type="body" sz="quarter" idx="10"/>
          </p:nvPr>
        </p:nvSpPr>
        <p:spPr>
          <a:xfrm>
            <a:off x="766763" y="1916112"/>
            <a:ext cx="10658475" cy="3025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588523857"/>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Tex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4FD88B4-7A8C-4A14-B054-33CAC47DA458}"/>
              </a:ext>
            </a:extLst>
          </p:cNvPr>
          <p:cNvSpPr>
            <a:spLocks noGrp="1"/>
          </p:cNvSpPr>
          <p:nvPr>
            <p:ph type="body" sz="quarter" idx="10"/>
          </p:nvPr>
        </p:nvSpPr>
        <p:spPr>
          <a:xfrm>
            <a:off x="766763" y="765175"/>
            <a:ext cx="10658475" cy="38512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1070808211"/>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4DBEB-35DB-4B32-9087-32B63BCAB6F6}"/>
              </a:ext>
            </a:extLst>
          </p:cNvPr>
          <p:cNvSpPr>
            <a:spLocks noGrp="1"/>
          </p:cNvSpPr>
          <p:nvPr>
            <p:ph type="title"/>
          </p:nvPr>
        </p:nvSpPr>
        <p:spPr/>
        <p:txBody>
          <a:bodyPr/>
          <a:lstStyle>
            <a:lvl1pPr>
              <a:defRPr b="1"/>
            </a:lvl1pPr>
          </a:lstStyle>
          <a:p>
            <a:r>
              <a:rPr lang="en-US"/>
              <a:t>Click to edit Master title style</a:t>
            </a:r>
            <a:endParaRPr lang="sv-SE"/>
          </a:p>
        </p:txBody>
      </p:sp>
    </p:spTree>
    <p:extLst>
      <p:ext uri="{BB962C8B-B14F-4D97-AF65-F5344CB8AC3E}">
        <p14:creationId xmlns:p14="http://schemas.microsoft.com/office/powerpoint/2010/main" val="3841537730"/>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4DBEB-35DB-4B32-9087-32B63BCAB6F6}"/>
              </a:ext>
            </a:extLst>
          </p:cNvPr>
          <p:cNvSpPr>
            <a:spLocks noGrp="1"/>
          </p:cNvSpPr>
          <p:nvPr>
            <p:ph type="title"/>
          </p:nvPr>
        </p:nvSpPr>
        <p:spPr/>
        <p:txBody>
          <a:bodyPr/>
          <a:lstStyle>
            <a:lvl1pPr>
              <a:defRPr b="1"/>
            </a:lvl1pPr>
          </a:lstStyle>
          <a:p>
            <a:r>
              <a:rPr lang="en-US"/>
              <a:t>Click to edit Master title style</a:t>
            </a:r>
            <a:endParaRPr lang="sv-SE"/>
          </a:p>
        </p:txBody>
      </p:sp>
      <p:sp>
        <p:nvSpPr>
          <p:cNvPr id="8" name="Text Placeholder 7">
            <a:extLst>
              <a:ext uri="{FF2B5EF4-FFF2-40B4-BE49-F238E27FC236}">
                <a16:creationId xmlns:a16="http://schemas.microsoft.com/office/drawing/2014/main" id="{DC0518C1-2013-42EA-A8C0-F98098C513F1}"/>
              </a:ext>
            </a:extLst>
          </p:cNvPr>
          <p:cNvSpPr>
            <a:spLocks noGrp="1"/>
          </p:cNvSpPr>
          <p:nvPr>
            <p:ph type="body" sz="quarter" idx="10"/>
          </p:nvPr>
        </p:nvSpPr>
        <p:spPr>
          <a:xfrm>
            <a:off x="766763" y="1916112"/>
            <a:ext cx="10658475" cy="3025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1082216587"/>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ast Tex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4FD88B4-7A8C-4A14-B054-33CAC47DA458}"/>
              </a:ext>
            </a:extLst>
          </p:cNvPr>
          <p:cNvSpPr>
            <a:spLocks noGrp="1"/>
          </p:cNvSpPr>
          <p:nvPr>
            <p:ph type="body" sz="quarter" idx="10"/>
          </p:nvPr>
        </p:nvSpPr>
        <p:spPr>
          <a:xfrm>
            <a:off x="766763" y="765175"/>
            <a:ext cx="10658475" cy="38512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3755056949"/>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4DBEB-35DB-4B32-9087-32B63BCAB6F6}"/>
              </a:ext>
            </a:extLst>
          </p:cNvPr>
          <p:cNvSpPr>
            <a:spLocks noGrp="1"/>
          </p:cNvSpPr>
          <p:nvPr>
            <p:ph type="title"/>
          </p:nvPr>
        </p:nvSpPr>
        <p:spPr/>
        <p:txBody>
          <a:bodyPr/>
          <a:lstStyle>
            <a:lvl1pPr>
              <a:defRPr b="1"/>
            </a:lvl1pPr>
          </a:lstStyle>
          <a:p>
            <a:r>
              <a:rPr lang="en-US"/>
              <a:t>Click to edit Master title style</a:t>
            </a:r>
            <a:endParaRPr lang="sv-SE"/>
          </a:p>
        </p:txBody>
      </p:sp>
    </p:spTree>
    <p:extLst>
      <p:ext uri="{BB962C8B-B14F-4D97-AF65-F5344CB8AC3E}">
        <p14:creationId xmlns:p14="http://schemas.microsoft.com/office/powerpoint/2010/main" val="1645162359"/>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4DBEB-35DB-4B32-9087-32B63BCAB6F6}"/>
              </a:ext>
            </a:extLst>
          </p:cNvPr>
          <p:cNvSpPr>
            <a:spLocks noGrp="1"/>
          </p:cNvSpPr>
          <p:nvPr>
            <p:ph type="title"/>
          </p:nvPr>
        </p:nvSpPr>
        <p:spPr/>
        <p:txBody>
          <a:bodyPr/>
          <a:lstStyle>
            <a:lvl1pPr>
              <a:defRPr b="1"/>
            </a:lvl1pPr>
          </a:lstStyle>
          <a:p>
            <a:r>
              <a:rPr lang="en-US"/>
              <a:t>Click to edit Master title style</a:t>
            </a:r>
            <a:endParaRPr lang="sv-SE"/>
          </a:p>
        </p:txBody>
      </p:sp>
      <p:sp>
        <p:nvSpPr>
          <p:cNvPr id="8" name="Text Placeholder 7">
            <a:extLst>
              <a:ext uri="{FF2B5EF4-FFF2-40B4-BE49-F238E27FC236}">
                <a16:creationId xmlns:a16="http://schemas.microsoft.com/office/drawing/2014/main" id="{DC0518C1-2013-42EA-A8C0-F98098C513F1}"/>
              </a:ext>
            </a:extLst>
          </p:cNvPr>
          <p:cNvSpPr>
            <a:spLocks noGrp="1"/>
          </p:cNvSpPr>
          <p:nvPr>
            <p:ph type="body" sz="quarter" idx="10"/>
          </p:nvPr>
        </p:nvSpPr>
        <p:spPr>
          <a:xfrm>
            <a:off x="766763" y="1916112"/>
            <a:ext cx="10658475" cy="3025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3443152702"/>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ast Tex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4FD88B4-7A8C-4A14-B054-33CAC47DA458}"/>
              </a:ext>
            </a:extLst>
          </p:cNvPr>
          <p:cNvSpPr>
            <a:spLocks noGrp="1"/>
          </p:cNvSpPr>
          <p:nvPr>
            <p:ph type="body" sz="quarter" idx="10"/>
          </p:nvPr>
        </p:nvSpPr>
        <p:spPr>
          <a:xfrm>
            <a:off x="766763" y="765175"/>
            <a:ext cx="10658475" cy="38512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1967073362"/>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4DBEB-35DB-4B32-9087-32B63BCAB6F6}"/>
              </a:ext>
            </a:extLst>
          </p:cNvPr>
          <p:cNvSpPr>
            <a:spLocks noGrp="1"/>
          </p:cNvSpPr>
          <p:nvPr>
            <p:ph type="title"/>
          </p:nvPr>
        </p:nvSpPr>
        <p:spPr/>
        <p:txBody>
          <a:bodyPr/>
          <a:lstStyle>
            <a:lvl1pPr>
              <a:defRPr b="1"/>
            </a:lvl1pPr>
          </a:lstStyle>
          <a:p>
            <a:r>
              <a:rPr lang="en-US"/>
              <a:t>Click to edit Master title style</a:t>
            </a:r>
            <a:endParaRPr lang="sv-SE"/>
          </a:p>
        </p:txBody>
      </p:sp>
    </p:spTree>
    <p:extLst>
      <p:ext uri="{BB962C8B-B14F-4D97-AF65-F5344CB8AC3E}">
        <p14:creationId xmlns:p14="http://schemas.microsoft.com/office/powerpoint/2010/main" val="274878199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ldsi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B481C4-0B3A-44D5-A3E1-95F4C6DD947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6800" y="5367399"/>
            <a:ext cx="1505715" cy="725425"/>
          </a:xfrm>
          <a:prstGeom prst="rect">
            <a:avLst/>
          </a:prstGeom>
        </p:spPr>
      </p:pic>
      <p:sp>
        <p:nvSpPr>
          <p:cNvPr id="6" name="Text Placeholder 6">
            <a:extLst>
              <a:ext uri="{FF2B5EF4-FFF2-40B4-BE49-F238E27FC236}">
                <a16:creationId xmlns:a16="http://schemas.microsoft.com/office/drawing/2014/main" id="{68542941-9C47-4EB3-B5AF-729CE57E3B41}"/>
              </a:ext>
            </a:extLst>
          </p:cNvPr>
          <p:cNvSpPr>
            <a:spLocks noGrp="1"/>
          </p:cNvSpPr>
          <p:nvPr>
            <p:ph type="body" sz="quarter" idx="13" hasCustomPrompt="1"/>
          </p:nvPr>
        </p:nvSpPr>
        <p:spPr>
          <a:xfrm>
            <a:off x="766800" y="765176"/>
            <a:ext cx="2290763" cy="144000"/>
          </a:xfrm>
          <a:prstGeom prst="rect">
            <a:avLst/>
          </a:prstGeom>
        </p:spPr>
        <p:txBody>
          <a:bodyPr lIns="0" tIns="0" rIns="0" bIns="0" anchor="t" anchorCtr="0"/>
          <a:lstStyle>
            <a:lvl1pPr marL="0" marR="0" indent="0" algn="l" defTabSz="914400" rtl="0" eaLnBrk="1" fontAlgn="auto" latinLnBrk="0" hangingPunct="1">
              <a:lnSpc>
                <a:spcPts val="1300"/>
              </a:lnSpc>
              <a:spcBef>
                <a:spcPts val="0"/>
              </a:spcBef>
              <a:spcAft>
                <a:spcPts val="0"/>
              </a:spcAft>
              <a:buClrTx/>
              <a:buSzTx/>
              <a:buFontTx/>
              <a:buNone/>
              <a:tabLst/>
              <a:defRPr sz="1100" b="1">
                <a:solidFill>
                  <a:srgbClr val="000000"/>
                </a:solidFill>
              </a:defRPr>
            </a:lvl1pPr>
          </a:lstStyle>
          <a:p>
            <a:pPr lvl="0"/>
            <a:r>
              <a:rPr lang="en-US" err="1"/>
              <a:t>Fotograf</a:t>
            </a:r>
            <a:r>
              <a:rPr lang="en-US"/>
              <a:t> </a:t>
            </a:r>
          </a:p>
        </p:txBody>
      </p:sp>
      <p:sp>
        <p:nvSpPr>
          <p:cNvPr id="10" name="Text Placeholder 6">
            <a:extLst>
              <a:ext uri="{FF2B5EF4-FFF2-40B4-BE49-F238E27FC236}">
                <a16:creationId xmlns:a16="http://schemas.microsoft.com/office/drawing/2014/main" id="{56B32142-54C3-490C-A6DD-3276AF969F9E}"/>
              </a:ext>
            </a:extLst>
          </p:cNvPr>
          <p:cNvSpPr>
            <a:spLocks noGrp="1"/>
          </p:cNvSpPr>
          <p:nvPr>
            <p:ph type="body" sz="quarter" idx="15" hasCustomPrompt="1"/>
          </p:nvPr>
        </p:nvSpPr>
        <p:spPr>
          <a:xfrm>
            <a:off x="766800" y="918752"/>
            <a:ext cx="2290763" cy="144000"/>
          </a:xfrm>
          <a:prstGeom prst="rect">
            <a:avLst/>
          </a:prstGeom>
        </p:spPr>
        <p:txBody>
          <a:bodyPr lIns="0" tIns="0" rIns="0" bIns="0" anchor="t" anchorCtr="0"/>
          <a:lstStyle>
            <a:lvl1pPr marL="0" marR="0" indent="0" algn="l" defTabSz="914400" rtl="0" eaLnBrk="1" fontAlgn="auto" latinLnBrk="0" hangingPunct="1">
              <a:lnSpc>
                <a:spcPts val="1300"/>
              </a:lnSpc>
              <a:spcBef>
                <a:spcPts val="0"/>
              </a:spcBef>
              <a:spcAft>
                <a:spcPts val="0"/>
              </a:spcAft>
              <a:buClrTx/>
              <a:buSzTx/>
              <a:buFontTx/>
              <a:buNone/>
              <a:tabLst/>
              <a:defRPr sz="1100" b="0">
                <a:solidFill>
                  <a:srgbClr val="000000"/>
                </a:solidFill>
              </a:defRPr>
            </a:lvl1pPr>
          </a:lstStyle>
          <a:p>
            <a:pPr lvl="0"/>
            <a:r>
              <a:rPr lang="en-US" err="1"/>
              <a:t>Namn</a:t>
            </a:r>
            <a:r>
              <a:rPr lang="en-US"/>
              <a:t> </a:t>
            </a:r>
            <a:r>
              <a:rPr lang="en-US" err="1"/>
              <a:t>Efternamn</a:t>
            </a:r>
            <a:r>
              <a:rPr lang="en-US"/>
              <a:t> </a:t>
            </a:r>
          </a:p>
        </p:txBody>
      </p:sp>
    </p:spTree>
    <p:extLst>
      <p:ext uri="{BB962C8B-B14F-4D97-AF65-F5344CB8AC3E}">
        <p14:creationId xmlns:p14="http://schemas.microsoft.com/office/powerpoint/2010/main" val="2233073114"/>
      </p:ext>
    </p:extLst>
  </p:cSld>
  <p:clrMapOvr>
    <a:masterClrMapping/>
  </p:clrMapOvr>
  <p:transition spd="slow">
    <p:fade/>
  </p:transition>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4DBEB-35DB-4B32-9087-32B63BCAB6F6}"/>
              </a:ext>
            </a:extLst>
          </p:cNvPr>
          <p:cNvSpPr>
            <a:spLocks noGrp="1"/>
          </p:cNvSpPr>
          <p:nvPr>
            <p:ph type="title"/>
          </p:nvPr>
        </p:nvSpPr>
        <p:spPr/>
        <p:txBody>
          <a:bodyPr/>
          <a:lstStyle>
            <a:lvl1pPr>
              <a:defRPr b="1"/>
            </a:lvl1pPr>
          </a:lstStyle>
          <a:p>
            <a:r>
              <a:rPr lang="en-US"/>
              <a:t>Click to edit Master title style</a:t>
            </a:r>
            <a:endParaRPr lang="sv-SE"/>
          </a:p>
        </p:txBody>
      </p:sp>
      <p:sp>
        <p:nvSpPr>
          <p:cNvPr id="8" name="Text Placeholder 7">
            <a:extLst>
              <a:ext uri="{FF2B5EF4-FFF2-40B4-BE49-F238E27FC236}">
                <a16:creationId xmlns:a16="http://schemas.microsoft.com/office/drawing/2014/main" id="{DC0518C1-2013-42EA-A8C0-F98098C513F1}"/>
              </a:ext>
            </a:extLst>
          </p:cNvPr>
          <p:cNvSpPr>
            <a:spLocks noGrp="1"/>
          </p:cNvSpPr>
          <p:nvPr>
            <p:ph type="body" sz="quarter" idx="10"/>
          </p:nvPr>
        </p:nvSpPr>
        <p:spPr>
          <a:xfrm>
            <a:off x="766763" y="1916112"/>
            <a:ext cx="10658475" cy="3025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3707083352"/>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ast Tex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4FD88B4-7A8C-4A14-B054-33CAC47DA458}"/>
              </a:ext>
            </a:extLst>
          </p:cNvPr>
          <p:cNvSpPr>
            <a:spLocks noGrp="1"/>
          </p:cNvSpPr>
          <p:nvPr>
            <p:ph type="body" sz="quarter" idx="10"/>
          </p:nvPr>
        </p:nvSpPr>
        <p:spPr>
          <a:xfrm>
            <a:off x="766763" y="765175"/>
            <a:ext cx="10658475" cy="38512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1709430347"/>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4DBEB-35DB-4B32-9087-32B63BCAB6F6}"/>
              </a:ext>
            </a:extLst>
          </p:cNvPr>
          <p:cNvSpPr>
            <a:spLocks noGrp="1"/>
          </p:cNvSpPr>
          <p:nvPr>
            <p:ph type="title"/>
          </p:nvPr>
        </p:nvSpPr>
        <p:spPr/>
        <p:txBody>
          <a:bodyPr/>
          <a:lstStyle>
            <a:lvl1pPr>
              <a:defRPr b="1"/>
            </a:lvl1pPr>
          </a:lstStyle>
          <a:p>
            <a:r>
              <a:rPr lang="en-US"/>
              <a:t>Click to edit Master title style</a:t>
            </a:r>
            <a:endParaRPr lang="sv-SE"/>
          </a:p>
        </p:txBody>
      </p:sp>
    </p:spTree>
    <p:extLst>
      <p:ext uri="{BB962C8B-B14F-4D97-AF65-F5344CB8AC3E}">
        <p14:creationId xmlns:p14="http://schemas.microsoft.com/office/powerpoint/2010/main" val="2819790545"/>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4DBEB-35DB-4B32-9087-32B63BCAB6F6}"/>
              </a:ext>
            </a:extLst>
          </p:cNvPr>
          <p:cNvSpPr>
            <a:spLocks noGrp="1"/>
          </p:cNvSpPr>
          <p:nvPr>
            <p:ph type="title"/>
          </p:nvPr>
        </p:nvSpPr>
        <p:spPr/>
        <p:txBody>
          <a:bodyPr/>
          <a:lstStyle>
            <a:lvl1pPr>
              <a:defRPr b="1"/>
            </a:lvl1pPr>
          </a:lstStyle>
          <a:p>
            <a:r>
              <a:rPr lang="en-US"/>
              <a:t>Click to edit Master title style</a:t>
            </a:r>
            <a:endParaRPr lang="sv-SE"/>
          </a:p>
        </p:txBody>
      </p:sp>
      <p:sp>
        <p:nvSpPr>
          <p:cNvPr id="8" name="Text Placeholder 7">
            <a:extLst>
              <a:ext uri="{FF2B5EF4-FFF2-40B4-BE49-F238E27FC236}">
                <a16:creationId xmlns:a16="http://schemas.microsoft.com/office/drawing/2014/main" id="{DC0518C1-2013-42EA-A8C0-F98098C513F1}"/>
              </a:ext>
            </a:extLst>
          </p:cNvPr>
          <p:cNvSpPr>
            <a:spLocks noGrp="1"/>
          </p:cNvSpPr>
          <p:nvPr>
            <p:ph type="body" sz="quarter" idx="10"/>
          </p:nvPr>
        </p:nvSpPr>
        <p:spPr>
          <a:xfrm>
            <a:off x="766763" y="1916112"/>
            <a:ext cx="10658475" cy="3025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427785798"/>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ast Tex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4FD88B4-7A8C-4A14-B054-33CAC47DA458}"/>
              </a:ext>
            </a:extLst>
          </p:cNvPr>
          <p:cNvSpPr>
            <a:spLocks noGrp="1"/>
          </p:cNvSpPr>
          <p:nvPr>
            <p:ph type="body" sz="quarter" idx="10"/>
          </p:nvPr>
        </p:nvSpPr>
        <p:spPr>
          <a:xfrm>
            <a:off x="766763" y="765175"/>
            <a:ext cx="10658475" cy="38512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1152595631"/>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4DBEB-35DB-4B32-9087-32B63BCAB6F6}"/>
              </a:ext>
            </a:extLst>
          </p:cNvPr>
          <p:cNvSpPr>
            <a:spLocks noGrp="1"/>
          </p:cNvSpPr>
          <p:nvPr>
            <p:ph type="title"/>
          </p:nvPr>
        </p:nvSpPr>
        <p:spPr/>
        <p:txBody>
          <a:bodyPr/>
          <a:lstStyle>
            <a:lvl1pPr>
              <a:defRPr b="1"/>
            </a:lvl1pPr>
          </a:lstStyle>
          <a:p>
            <a:r>
              <a:rPr lang="en-US"/>
              <a:t>Click to edit Master title style</a:t>
            </a:r>
            <a:endParaRPr lang="sv-SE"/>
          </a:p>
        </p:txBody>
      </p:sp>
    </p:spTree>
    <p:extLst>
      <p:ext uri="{BB962C8B-B14F-4D97-AF65-F5344CB8AC3E}">
        <p14:creationId xmlns:p14="http://schemas.microsoft.com/office/powerpoint/2010/main" val="4294144472"/>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4DBEB-35DB-4B32-9087-32B63BCAB6F6}"/>
              </a:ext>
            </a:extLst>
          </p:cNvPr>
          <p:cNvSpPr>
            <a:spLocks noGrp="1"/>
          </p:cNvSpPr>
          <p:nvPr>
            <p:ph type="title"/>
          </p:nvPr>
        </p:nvSpPr>
        <p:spPr/>
        <p:txBody>
          <a:bodyPr/>
          <a:lstStyle>
            <a:lvl1pPr>
              <a:defRPr b="1"/>
            </a:lvl1pPr>
          </a:lstStyle>
          <a:p>
            <a:r>
              <a:rPr lang="en-US"/>
              <a:t>Click to edit Master title style</a:t>
            </a:r>
            <a:endParaRPr lang="sv-SE"/>
          </a:p>
        </p:txBody>
      </p:sp>
      <p:sp>
        <p:nvSpPr>
          <p:cNvPr id="8" name="Text Placeholder 7">
            <a:extLst>
              <a:ext uri="{FF2B5EF4-FFF2-40B4-BE49-F238E27FC236}">
                <a16:creationId xmlns:a16="http://schemas.microsoft.com/office/drawing/2014/main" id="{DC0518C1-2013-42EA-A8C0-F98098C513F1}"/>
              </a:ext>
            </a:extLst>
          </p:cNvPr>
          <p:cNvSpPr>
            <a:spLocks noGrp="1"/>
          </p:cNvSpPr>
          <p:nvPr>
            <p:ph type="body" sz="quarter" idx="10"/>
          </p:nvPr>
        </p:nvSpPr>
        <p:spPr>
          <a:xfrm>
            <a:off x="766763" y="1916112"/>
            <a:ext cx="10658475" cy="3025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1929593673"/>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ast Tex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4FD88B4-7A8C-4A14-B054-33CAC47DA458}"/>
              </a:ext>
            </a:extLst>
          </p:cNvPr>
          <p:cNvSpPr>
            <a:spLocks noGrp="1"/>
          </p:cNvSpPr>
          <p:nvPr>
            <p:ph type="body" sz="quarter" idx="10"/>
          </p:nvPr>
        </p:nvSpPr>
        <p:spPr>
          <a:xfrm>
            <a:off x="766763" y="765175"/>
            <a:ext cx="10658475" cy="38512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3914058932"/>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4DBEB-35DB-4B32-9087-32B63BCAB6F6}"/>
              </a:ext>
            </a:extLst>
          </p:cNvPr>
          <p:cNvSpPr>
            <a:spLocks noGrp="1"/>
          </p:cNvSpPr>
          <p:nvPr>
            <p:ph type="title"/>
          </p:nvPr>
        </p:nvSpPr>
        <p:spPr/>
        <p:txBody>
          <a:bodyPr/>
          <a:lstStyle>
            <a:lvl1pPr>
              <a:defRPr b="1"/>
            </a:lvl1pPr>
          </a:lstStyle>
          <a:p>
            <a:r>
              <a:rPr lang="en-US"/>
              <a:t>Click to edit Master title style</a:t>
            </a:r>
            <a:endParaRPr lang="sv-SE"/>
          </a:p>
        </p:txBody>
      </p:sp>
    </p:spTree>
    <p:extLst>
      <p:ext uri="{BB962C8B-B14F-4D97-AF65-F5344CB8AC3E}">
        <p14:creationId xmlns:p14="http://schemas.microsoft.com/office/powerpoint/2010/main" val="1837950015"/>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4DBEB-35DB-4B32-9087-32B63BCAB6F6}"/>
              </a:ext>
            </a:extLst>
          </p:cNvPr>
          <p:cNvSpPr>
            <a:spLocks noGrp="1"/>
          </p:cNvSpPr>
          <p:nvPr>
            <p:ph type="title"/>
          </p:nvPr>
        </p:nvSpPr>
        <p:spPr/>
        <p:txBody>
          <a:bodyPr/>
          <a:lstStyle>
            <a:lvl1pPr>
              <a:defRPr b="1"/>
            </a:lvl1pPr>
          </a:lstStyle>
          <a:p>
            <a:r>
              <a:rPr lang="en-US"/>
              <a:t>Click to edit Master title style</a:t>
            </a:r>
            <a:endParaRPr lang="sv-SE"/>
          </a:p>
        </p:txBody>
      </p:sp>
      <p:sp>
        <p:nvSpPr>
          <p:cNvPr id="8" name="Text Placeholder 7">
            <a:extLst>
              <a:ext uri="{FF2B5EF4-FFF2-40B4-BE49-F238E27FC236}">
                <a16:creationId xmlns:a16="http://schemas.microsoft.com/office/drawing/2014/main" id="{DC0518C1-2013-42EA-A8C0-F98098C513F1}"/>
              </a:ext>
            </a:extLst>
          </p:cNvPr>
          <p:cNvSpPr>
            <a:spLocks noGrp="1"/>
          </p:cNvSpPr>
          <p:nvPr>
            <p:ph type="body" sz="quarter" idx="10"/>
          </p:nvPr>
        </p:nvSpPr>
        <p:spPr>
          <a:xfrm>
            <a:off x="766763" y="1916112"/>
            <a:ext cx="10658475" cy="3025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3902452024"/>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llustration (Mint / Mörkblå)">
    <p:bg>
      <p:bgPr>
        <a:solidFill>
          <a:schemeClr val="tx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848DA0E-51DA-4B44-B46E-0E4E9363FB5C}"/>
              </a:ext>
            </a:extLst>
          </p:cNvPr>
          <p:cNvSpPr>
            <a:spLocks noGrp="1"/>
          </p:cNvSpPr>
          <p:nvPr>
            <p:ph type="pic" sz="quarter" idx="10"/>
          </p:nvPr>
        </p:nvSpPr>
        <p:spPr>
          <a:xfrm>
            <a:off x="2914650" y="257175"/>
            <a:ext cx="6372225" cy="6362700"/>
          </a:xfrm>
          <a:prstGeom prst="rect">
            <a:avLst/>
          </a:prstGeom>
        </p:spPr>
        <p:txBody>
          <a:bodyPr/>
          <a:lstStyle>
            <a:lvl1pPr>
              <a:defRPr>
                <a:solidFill>
                  <a:schemeClr val="accent3"/>
                </a:solidFill>
              </a:defRPr>
            </a:lvl1pPr>
          </a:lstStyle>
          <a:p>
            <a:r>
              <a:rPr lang="sv-SE"/>
              <a:t>Klicka på ikonen för att lägga till en bild</a:t>
            </a:r>
          </a:p>
        </p:txBody>
      </p:sp>
      <p:pic>
        <p:nvPicPr>
          <p:cNvPr id="3" name="Picture 2">
            <a:extLst>
              <a:ext uri="{FF2B5EF4-FFF2-40B4-BE49-F238E27FC236}">
                <a16:creationId xmlns:a16="http://schemas.microsoft.com/office/drawing/2014/main" id="{EFB481C4-0B3A-44D5-A3E1-95F4C6DD94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19523" y="5367399"/>
            <a:ext cx="1505715" cy="725425"/>
          </a:xfrm>
          <a:prstGeom prst="rect">
            <a:avLst/>
          </a:prstGeom>
        </p:spPr>
      </p:pic>
      <p:sp>
        <p:nvSpPr>
          <p:cNvPr id="9" name="TextBox 8">
            <a:extLst>
              <a:ext uri="{FF2B5EF4-FFF2-40B4-BE49-F238E27FC236}">
                <a16:creationId xmlns:a16="http://schemas.microsoft.com/office/drawing/2014/main" id="{51E3759B-A9E6-442B-9947-EC9E5596E368}"/>
              </a:ext>
            </a:extLst>
          </p:cNvPr>
          <p:cNvSpPr txBox="1"/>
          <p:nvPr userDrawn="1"/>
        </p:nvSpPr>
        <p:spPr>
          <a:xfrm>
            <a:off x="766763" y="5486089"/>
            <a:ext cx="3924507" cy="677108"/>
          </a:xfrm>
          <a:prstGeom prst="rect">
            <a:avLst/>
          </a:prstGeom>
          <a:noFill/>
        </p:spPr>
        <p:txBody>
          <a:bodyPr wrap="square" lIns="0" tIns="0" rIns="0" bIns="0" rtlCol="0">
            <a:spAutoFit/>
          </a:bodyPr>
          <a:lstStyle/>
          <a:p>
            <a:r>
              <a:rPr lang="sv-SE" sz="2200">
                <a:solidFill>
                  <a:schemeClr val="accent3"/>
                </a:solidFill>
              </a:rPr>
              <a:t>Läs mer på</a:t>
            </a:r>
          </a:p>
          <a:p>
            <a:r>
              <a:rPr lang="sv-SE" sz="2200" b="1">
                <a:solidFill>
                  <a:schemeClr val="accent3"/>
                </a:solidFill>
              </a:rPr>
              <a:t>www.bilda.nu</a:t>
            </a:r>
          </a:p>
        </p:txBody>
      </p:sp>
    </p:spTree>
    <p:extLst>
      <p:ext uri="{BB962C8B-B14F-4D97-AF65-F5344CB8AC3E}">
        <p14:creationId xmlns:p14="http://schemas.microsoft.com/office/powerpoint/2010/main" val="1256105123"/>
      </p:ext>
    </p:extLst>
  </p:cSld>
  <p:clrMapOvr>
    <a:masterClrMapping/>
  </p:clrMapOvr>
  <p:transition spd="slow">
    <p:fade/>
  </p:transition>
  <p:extLst>
    <p:ext uri="{DCECCB84-F9BA-43D5-87BE-67443E8EF086}">
      <p15:sldGuideLst xmlns:p15="http://schemas.microsoft.com/office/powerpoint/2012/main">
        <p15:guide id="1"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ndast Tex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4FD88B4-7A8C-4A14-B054-33CAC47DA458}"/>
              </a:ext>
            </a:extLst>
          </p:cNvPr>
          <p:cNvSpPr>
            <a:spLocks noGrp="1"/>
          </p:cNvSpPr>
          <p:nvPr>
            <p:ph type="body" sz="quarter" idx="10"/>
          </p:nvPr>
        </p:nvSpPr>
        <p:spPr>
          <a:xfrm>
            <a:off x="766763" y="765175"/>
            <a:ext cx="10658475" cy="38512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3804860034"/>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ubrik">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4DBEB-35DB-4B32-9087-32B63BCAB6F6}"/>
              </a:ext>
            </a:extLst>
          </p:cNvPr>
          <p:cNvSpPr>
            <a:spLocks noGrp="1"/>
          </p:cNvSpPr>
          <p:nvPr>
            <p:ph type="title"/>
          </p:nvPr>
        </p:nvSpPr>
        <p:spPr/>
        <p:txBody>
          <a:bodyPr/>
          <a:lstStyle>
            <a:lvl1pPr>
              <a:defRPr b="1"/>
            </a:lvl1pPr>
          </a:lstStyle>
          <a:p>
            <a:r>
              <a:rPr lang="en-US"/>
              <a:t>Click to edit Master title style</a:t>
            </a:r>
            <a:endParaRPr lang="sv-SE"/>
          </a:p>
        </p:txBody>
      </p:sp>
    </p:spTree>
    <p:extLst>
      <p:ext uri="{BB962C8B-B14F-4D97-AF65-F5344CB8AC3E}">
        <p14:creationId xmlns:p14="http://schemas.microsoft.com/office/powerpoint/2010/main" val="490566615"/>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ubrik och Tex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4DBEB-35DB-4B32-9087-32B63BCAB6F6}"/>
              </a:ext>
            </a:extLst>
          </p:cNvPr>
          <p:cNvSpPr>
            <a:spLocks noGrp="1"/>
          </p:cNvSpPr>
          <p:nvPr>
            <p:ph type="title"/>
          </p:nvPr>
        </p:nvSpPr>
        <p:spPr/>
        <p:txBody>
          <a:bodyPr/>
          <a:lstStyle>
            <a:lvl1pPr>
              <a:defRPr b="1"/>
            </a:lvl1pPr>
          </a:lstStyle>
          <a:p>
            <a:r>
              <a:rPr lang="en-US"/>
              <a:t>Click to edit Master title style</a:t>
            </a:r>
            <a:endParaRPr lang="sv-SE"/>
          </a:p>
        </p:txBody>
      </p:sp>
      <p:sp>
        <p:nvSpPr>
          <p:cNvPr id="8" name="Text Placeholder 7">
            <a:extLst>
              <a:ext uri="{FF2B5EF4-FFF2-40B4-BE49-F238E27FC236}">
                <a16:creationId xmlns:a16="http://schemas.microsoft.com/office/drawing/2014/main" id="{DC0518C1-2013-42EA-A8C0-F98098C513F1}"/>
              </a:ext>
            </a:extLst>
          </p:cNvPr>
          <p:cNvSpPr>
            <a:spLocks noGrp="1"/>
          </p:cNvSpPr>
          <p:nvPr>
            <p:ph type="body" sz="quarter" idx="10"/>
          </p:nvPr>
        </p:nvSpPr>
        <p:spPr>
          <a:xfrm>
            <a:off x="766763" y="1916112"/>
            <a:ext cx="10658475" cy="3025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2974892798"/>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dast Text">
    <p:bg>
      <p:bgPr>
        <a:solidFill>
          <a:schemeClr val="tx2"/>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4FD88B4-7A8C-4A14-B054-33CAC47DA458}"/>
              </a:ext>
            </a:extLst>
          </p:cNvPr>
          <p:cNvSpPr>
            <a:spLocks noGrp="1"/>
          </p:cNvSpPr>
          <p:nvPr>
            <p:ph type="body" sz="quarter" idx="10"/>
          </p:nvPr>
        </p:nvSpPr>
        <p:spPr>
          <a:xfrm>
            <a:off x="766763" y="765175"/>
            <a:ext cx="10658475" cy="38512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3966932565"/>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4DBEB-35DB-4B32-9087-32B63BCAB6F6}"/>
              </a:ext>
            </a:extLst>
          </p:cNvPr>
          <p:cNvSpPr>
            <a:spLocks noGrp="1"/>
          </p:cNvSpPr>
          <p:nvPr>
            <p:ph type="title"/>
          </p:nvPr>
        </p:nvSpPr>
        <p:spPr/>
        <p:txBody>
          <a:bodyPr/>
          <a:lstStyle>
            <a:lvl1pPr>
              <a:defRPr b="1"/>
            </a:lvl1pPr>
          </a:lstStyle>
          <a:p>
            <a:r>
              <a:rPr lang="en-US"/>
              <a:t>Click to edit Master title style</a:t>
            </a:r>
            <a:endParaRPr lang="sv-SE"/>
          </a:p>
        </p:txBody>
      </p:sp>
    </p:spTree>
    <p:extLst>
      <p:ext uri="{BB962C8B-B14F-4D97-AF65-F5344CB8AC3E}">
        <p14:creationId xmlns:p14="http://schemas.microsoft.com/office/powerpoint/2010/main" val="2604545120"/>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4DBEB-35DB-4B32-9087-32B63BCAB6F6}"/>
              </a:ext>
            </a:extLst>
          </p:cNvPr>
          <p:cNvSpPr>
            <a:spLocks noGrp="1"/>
          </p:cNvSpPr>
          <p:nvPr>
            <p:ph type="title"/>
          </p:nvPr>
        </p:nvSpPr>
        <p:spPr/>
        <p:txBody>
          <a:bodyPr/>
          <a:lstStyle>
            <a:lvl1pPr>
              <a:defRPr b="1"/>
            </a:lvl1pPr>
          </a:lstStyle>
          <a:p>
            <a:r>
              <a:rPr lang="en-US"/>
              <a:t>Click to edit Master title style</a:t>
            </a:r>
            <a:endParaRPr lang="sv-SE"/>
          </a:p>
        </p:txBody>
      </p:sp>
      <p:sp>
        <p:nvSpPr>
          <p:cNvPr id="8" name="Text Placeholder 7">
            <a:extLst>
              <a:ext uri="{FF2B5EF4-FFF2-40B4-BE49-F238E27FC236}">
                <a16:creationId xmlns:a16="http://schemas.microsoft.com/office/drawing/2014/main" id="{DC0518C1-2013-42EA-A8C0-F98098C513F1}"/>
              </a:ext>
            </a:extLst>
          </p:cNvPr>
          <p:cNvSpPr>
            <a:spLocks noGrp="1"/>
          </p:cNvSpPr>
          <p:nvPr>
            <p:ph type="body" sz="quarter" idx="10"/>
          </p:nvPr>
        </p:nvSpPr>
        <p:spPr>
          <a:xfrm>
            <a:off x="766763" y="1916112"/>
            <a:ext cx="10658475" cy="3025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2357514334"/>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ast Tex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4FD88B4-7A8C-4A14-B054-33CAC47DA458}"/>
              </a:ext>
            </a:extLst>
          </p:cNvPr>
          <p:cNvSpPr>
            <a:spLocks noGrp="1"/>
          </p:cNvSpPr>
          <p:nvPr>
            <p:ph type="body" sz="quarter" idx="10"/>
          </p:nvPr>
        </p:nvSpPr>
        <p:spPr>
          <a:xfrm>
            <a:off x="766763" y="765175"/>
            <a:ext cx="10658475" cy="38512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4089758844"/>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4DBEB-35DB-4B32-9087-32B63BCAB6F6}"/>
              </a:ext>
            </a:extLst>
          </p:cNvPr>
          <p:cNvSpPr>
            <a:spLocks noGrp="1"/>
          </p:cNvSpPr>
          <p:nvPr>
            <p:ph type="title"/>
          </p:nvPr>
        </p:nvSpPr>
        <p:spPr/>
        <p:txBody>
          <a:bodyPr/>
          <a:lstStyle>
            <a:lvl1pPr>
              <a:defRPr b="1"/>
            </a:lvl1pPr>
          </a:lstStyle>
          <a:p>
            <a:r>
              <a:rPr lang="en-US"/>
              <a:t>Click to edit Master title style</a:t>
            </a:r>
            <a:endParaRPr lang="sv-SE"/>
          </a:p>
        </p:txBody>
      </p:sp>
    </p:spTree>
    <p:extLst>
      <p:ext uri="{BB962C8B-B14F-4D97-AF65-F5344CB8AC3E}">
        <p14:creationId xmlns:p14="http://schemas.microsoft.com/office/powerpoint/2010/main" val="2404895029"/>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4DBEB-35DB-4B32-9087-32B63BCAB6F6}"/>
              </a:ext>
            </a:extLst>
          </p:cNvPr>
          <p:cNvSpPr>
            <a:spLocks noGrp="1"/>
          </p:cNvSpPr>
          <p:nvPr>
            <p:ph type="title"/>
          </p:nvPr>
        </p:nvSpPr>
        <p:spPr/>
        <p:txBody>
          <a:bodyPr/>
          <a:lstStyle>
            <a:lvl1pPr>
              <a:defRPr b="1"/>
            </a:lvl1pPr>
          </a:lstStyle>
          <a:p>
            <a:r>
              <a:rPr lang="en-US"/>
              <a:t>Click to edit Master title style</a:t>
            </a:r>
            <a:endParaRPr lang="sv-SE"/>
          </a:p>
        </p:txBody>
      </p:sp>
      <p:sp>
        <p:nvSpPr>
          <p:cNvPr id="8" name="Text Placeholder 7">
            <a:extLst>
              <a:ext uri="{FF2B5EF4-FFF2-40B4-BE49-F238E27FC236}">
                <a16:creationId xmlns:a16="http://schemas.microsoft.com/office/drawing/2014/main" id="{DC0518C1-2013-42EA-A8C0-F98098C513F1}"/>
              </a:ext>
            </a:extLst>
          </p:cNvPr>
          <p:cNvSpPr>
            <a:spLocks noGrp="1"/>
          </p:cNvSpPr>
          <p:nvPr>
            <p:ph type="body" sz="quarter" idx="10"/>
          </p:nvPr>
        </p:nvSpPr>
        <p:spPr>
          <a:xfrm>
            <a:off x="766763" y="1916112"/>
            <a:ext cx="10658475" cy="3025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3640894863"/>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ast Tex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4FD88B4-7A8C-4A14-B054-33CAC47DA458}"/>
              </a:ext>
            </a:extLst>
          </p:cNvPr>
          <p:cNvSpPr>
            <a:spLocks noGrp="1"/>
          </p:cNvSpPr>
          <p:nvPr>
            <p:ph type="body" sz="quarter" idx="10"/>
          </p:nvPr>
        </p:nvSpPr>
        <p:spPr>
          <a:xfrm>
            <a:off x="766763" y="765175"/>
            <a:ext cx="10658475" cy="38512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193896328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4DBEB-35DB-4B32-9087-32B63BCAB6F6}"/>
              </a:ext>
            </a:extLst>
          </p:cNvPr>
          <p:cNvSpPr>
            <a:spLocks noGrp="1"/>
          </p:cNvSpPr>
          <p:nvPr>
            <p:ph type="title"/>
          </p:nvPr>
        </p:nvSpPr>
        <p:spPr/>
        <p:txBody>
          <a:bodyPr/>
          <a:lstStyle>
            <a:lvl1pPr>
              <a:defRPr b="1"/>
            </a:lvl1pPr>
          </a:lstStyle>
          <a:p>
            <a:r>
              <a:rPr lang="en-US"/>
              <a:t>Click to edit Master title style</a:t>
            </a:r>
            <a:endParaRPr lang="sv-SE"/>
          </a:p>
        </p:txBody>
      </p:sp>
    </p:spTree>
    <p:extLst>
      <p:ext uri="{BB962C8B-B14F-4D97-AF65-F5344CB8AC3E}">
        <p14:creationId xmlns:p14="http://schemas.microsoft.com/office/powerpoint/2010/main" val="1546153686"/>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4DBEB-35DB-4B32-9087-32B63BCAB6F6}"/>
              </a:ext>
            </a:extLst>
          </p:cNvPr>
          <p:cNvSpPr>
            <a:spLocks noGrp="1"/>
          </p:cNvSpPr>
          <p:nvPr>
            <p:ph type="title"/>
          </p:nvPr>
        </p:nvSpPr>
        <p:spPr/>
        <p:txBody>
          <a:bodyPr/>
          <a:lstStyle>
            <a:lvl1pPr>
              <a:defRPr b="1"/>
            </a:lvl1pPr>
          </a:lstStyle>
          <a:p>
            <a:r>
              <a:rPr lang="en-US"/>
              <a:t>Click to edit Master title style</a:t>
            </a:r>
            <a:endParaRPr lang="sv-SE"/>
          </a:p>
        </p:txBody>
      </p:sp>
      <p:sp>
        <p:nvSpPr>
          <p:cNvPr id="8" name="Text Placeholder 7">
            <a:extLst>
              <a:ext uri="{FF2B5EF4-FFF2-40B4-BE49-F238E27FC236}">
                <a16:creationId xmlns:a16="http://schemas.microsoft.com/office/drawing/2014/main" id="{DC0518C1-2013-42EA-A8C0-F98098C513F1}"/>
              </a:ext>
            </a:extLst>
          </p:cNvPr>
          <p:cNvSpPr>
            <a:spLocks noGrp="1"/>
          </p:cNvSpPr>
          <p:nvPr>
            <p:ph type="body" sz="quarter" idx="10"/>
          </p:nvPr>
        </p:nvSpPr>
        <p:spPr>
          <a:xfrm>
            <a:off x="766763" y="1916112"/>
            <a:ext cx="10658475" cy="3025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4191336501"/>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ast Tex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4FD88B4-7A8C-4A14-B054-33CAC47DA458}"/>
              </a:ext>
            </a:extLst>
          </p:cNvPr>
          <p:cNvSpPr>
            <a:spLocks noGrp="1"/>
          </p:cNvSpPr>
          <p:nvPr>
            <p:ph type="body" sz="quarter" idx="10"/>
          </p:nvPr>
        </p:nvSpPr>
        <p:spPr>
          <a:xfrm>
            <a:off x="766763" y="765175"/>
            <a:ext cx="10658475" cy="38512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3029524394"/>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image" Target="../media/image5.pn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5" Type="http://schemas.openxmlformats.org/officeDocument/2006/relationships/image" Target="../media/image8.png"/><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5" Type="http://schemas.openxmlformats.org/officeDocument/2006/relationships/image" Target="../media/image7.png"/><Relationship Id="rId4"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5.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9.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7.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4.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6605824"/>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713" r:id="rId3"/>
  </p:sldLayoutIdLst>
  <p:transition spd="slow">
    <p:fade/>
  </p:transition>
  <p:hf sldNum="0" hdr="0" ftr="0" dt="0"/>
  <p:txStyles>
    <p:titleStyle>
      <a:lvl1pPr algn="l" defTabSz="914400" rtl="0" eaLnBrk="1" latinLnBrk="0" hangingPunct="1">
        <a:lnSpc>
          <a:spcPts val="5200"/>
        </a:lnSpc>
        <a:spcBef>
          <a:spcPct val="0"/>
        </a:spcBef>
        <a:buNone/>
        <a:defRPr sz="4800" kern="1200">
          <a:solidFill>
            <a:schemeClr val="tx1"/>
          </a:solidFill>
          <a:latin typeface="+mj-lt"/>
          <a:ea typeface="+mj-ea"/>
          <a:cs typeface="+mj-cs"/>
        </a:defRPr>
      </a:lvl1pPr>
    </p:titleStyle>
    <p:bodyStyle>
      <a:lvl1pPr marL="0" indent="0" algn="l" defTabSz="914400" rtl="0" eaLnBrk="1" latinLnBrk="0" hangingPunct="1">
        <a:lnSpc>
          <a:spcPts val="2600"/>
        </a:lnSpc>
        <a:spcBef>
          <a:spcPts val="0"/>
        </a:spcBef>
        <a:buFontTx/>
        <a:buNone/>
        <a:defRPr sz="2200" b="1" kern="1200">
          <a:solidFill>
            <a:schemeClr val="tx1"/>
          </a:solidFill>
          <a:latin typeface="+mn-lt"/>
          <a:ea typeface="+mn-ea"/>
          <a:cs typeface="+mn-cs"/>
        </a:defRPr>
      </a:lvl1pPr>
      <a:lvl2pPr marL="180000" indent="-180000" algn="l" defTabSz="914400" rtl="0" eaLnBrk="1" latinLnBrk="0" hangingPunct="1">
        <a:lnSpc>
          <a:spcPts val="2600"/>
        </a:lnSpc>
        <a:spcBef>
          <a:spcPts val="2600"/>
        </a:spcBef>
        <a:buFont typeface="Arial" panose="020B0604020202020204" pitchFamily="34" charset="0"/>
        <a:buChar char="•"/>
        <a:defRPr sz="2200" b="1" kern="1200">
          <a:solidFill>
            <a:schemeClr val="tx1"/>
          </a:solidFill>
          <a:latin typeface="+mn-lt"/>
          <a:ea typeface="+mn-ea"/>
          <a:cs typeface="+mn-cs"/>
        </a:defRPr>
      </a:lvl2pPr>
      <a:lvl3pPr marL="180000" indent="-180000" algn="l" defTabSz="914400" rtl="0" eaLnBrk="1" latinLnBrk="0" hangingPunct="1">
        <a:lnSpc>
          <a:spcPts val="2600"/>
        </a:lnSpc>
        <a:spcBef>
          <a:spcPts val="0"/>
        </a:spcBef>
        <a:buFont typeface="Arial" panose="020B0604020202020204" pitchFamily="34" charset="0"/>
        <a:buChar char="•"/>
        <a:defRPr sz="2200" b="1" kern="1200">
          <a:solidFill>
            <a:schemeClr val="tx1"/>
          </a:solidFill>
          <a:latin typeface="+mn-lt"/>
          <a:ea typeface="+mn-ea"/>
          <a:cs typeface="+mn-cs"/>
        </a:defRPr>
      </a:lvl3pPr>
      <a:lvl4pPr marL="180000" indent="-180000" algn="l" defTabSz="914400" rtl="0" eaLnBrk="1" latinLnBrk="0" hangingPunct="1">
        <a:lnSpc>
          <a:spcPts val="2600"/>
        </a:lnSpc>
        <a:spcBef>
          <a:spcPts val="0"/>
        </a:spcBef>
        <a:buFont typeface="Arial" panose="020B0604020202020204" pitchFamily="34" charset="0"/>
        <a:buChar char="•"/>
        <a:defRPr sz="2200" b="1" kern="1200">
          <a:solidFill>
            <a:schemeClr val="tx1"/>
          </a:solidFill>
          <a:latin typeface="+mn-lt"/>
          <a:ea typeface="+mn-ea"/>
          <a:cs typeface="+mn-cs"/>
        </a:defRPr>
      </a:lvl4pPr>
      <a:lvl5pPr marL="180000" indent="-180000" algn="l" defTabSz="914400" rtl="0" eaLnBrk="1" latinLnBrk="0" hangingPunct="1">
        <a:lnSpc>
          <a:spcPts val="2600"/>
        </a:lnSpc>
        <a:spcBef>
          <a:spcPts val="0"/>
        </a:spcBef>
        <a:buFont typeface="Arial" panose="020B0604020202020204" pitchFamily="34" charset="0"/>
        <a:buChar char="•"/>
        <a:defRPr sz="22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2">
          <p15:clr>
            <a:srgbClr val="F26B43"/>
          </p15:clr>
        </p15:guide>
        <p15:guide id="2" orient="horz" pos="3838">
          <p15:clr>
            <a:srgbClr val="F26B43"/>
          </p15:clr>
        </p15:guide>
        <p15:guide id="3" pos="483">
          <p15:clr>
            <a:srgbClr val="F26B43"/>
          </p15:clr>
        </p15:guide>
        <p15:guide id="4" pos="7197">
          <p15:clr>
            <a:srgbClr val="F26B43"/>
          </p15:clr>
        </p15:guide>
        <p15:guide id="5" orient="horz" pos="1139">
          <p15:clr>
            <a:srgbClr val="F26B43"/>
          </p15:clr>
        </p15:guide>
        <p15:guide id="6" orient="horz" pos="2908">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8892B0-58F6-475E-BEEA-656D5D19178E}"/>
              </a:ext>
            </a:extLst>
          </p:cNvPr>
          <p:cNvSpPr>
            <a:spLocks noGrp="1"/>
          </p:cNvSpPr>
          <p:nvPr>
            <p:ph type="title"/>
          </p:nvPr>
        </p:nvSpPr>
        <p:spPr>
          <a:xfrm>
            <a:off x="767751" y="728663"/>
            <a:ext cx="10662249" cy="920756"/>
          </a:xfrm>
          <a:prstGeom prst="rect">
            <a:avLst/>
          </a:prstGeom>
        </p:spPr>
        <p:txBody>
          <a:bodyPr vert="horz" lIns="0" tIns="0" rIns="0" bIns="0" rtlCol="0" anchor="t" anchorCtr="0">
            <a:noAutofit/>
          </a:bodyPr>
          <a:lstStyle/>
          <a:p>
            <a:r>
              <a:rPr lang="en-US"/>
              <a:t>Click to edit Master title style</a:t>
            </a:r>
            <a:endParaRPr lang="sv-SE"/>
          </a:p>
        </p:txBody>
      </p:sp>
      <p:sp>
        <p:nvSpPr>
          <p:cNvPr id="3" name="Text Placeholder 2">
            <a:extLst>
              <a:ext uri="{FF2B5EF4-FFF2-40B4-BE49-F238E27FC236}">
                <a16:creationId xmlns:a16="http://schemas.microsoft.com/office/drawing/2014/main" id="{3C7CDF1E-9B6B-44F2-A156-E61087D18ED0}"/>
              </a:ext>
            </a:extLst>
          </p:cNvPr>
          <p:cNvSpPr>
            <a:spLocks noGrp="1"/>
          </p:cNvSpPr>
          <p:nvPr>
            <p:ph type="body" idx="1"/>
          </p:nvPr>
        </p:nvSpPr>
        <p:spPr>
          <a:xfrm>
            <a:off x="766763" y="1916114"/>
            <a:ext cx="10663237" cy="3025774"/>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pic>
        <p:nvPicPr>
          <p:cNvPr id="13" name="Picture 12">
            <a:extLst>
              <a:ext uri="{FF2B5EF4-FFF2-40B4-BE49-F238E27FC236}">
                <a16:creationId xmlns:a16="http://schemas.microsoft.com/office/drawing/2014/main" id="{1C6D4A27-D234-4580-B932-380D9B395D7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19522" y="5367400"/>
            <a:ext cx="1505715" cy="725425"/>
          </a:xfrm>
          <a:prstGeom prst="rect">
            <a:avLst/>
          </a:prstGeom>
        </p:spPr>
      </p:pic>
    </p:spTree>
    <p:extLst>
      <p:ext uri="{BB962C8B-B14F-4D97-AF65-F5344CB8AC3E}">
        <p14:creationId xmlns:p14="http://schemas.microsoft.com/office/powerpoint/2010/main" val="410628854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Lst>
  <p:transition spd="slow">
    <p:fade/>
  </p:transition>
  <p:hf sldNum="0" hdr="0" ftr="0" dt="0"/>
  <p:txStyles>
    <p:titleStyle>
      <a:lvl1pPr algn="l" defTabSz="914400" rtl="0" eaLnBrk="1" latinLnBrk="0" hangingPunct="1">
        <a:lnSpc>
          <a:spcPts val="6800"/>
        </a:lnSpc>
        <a:spcBef>
          <a:spcPct val="0"/>
        </a:spcBef>
        <a:buNone/>
        <a:defRPr sz="6400" b="1" kern="1200">
          <a:solidFill>
            <a:schemeClr val="tx2"/>
          </a:solidFill>
          <a:latin typeface="+mj-lt"/>
          <a:ea typeface="+mj-ea"/>
          <a:cs typeface="+mj-cs"/>
        </a:defRPr>
      </a:lvl1pPr>
    </p:titleStyle>
    <p:bodyStyle>
      <a:lvl1pPr marL="0" indent="0" algn="l" defTabSz="914400" rtl="0" eaLnBrk="1" latinLnBrk="0" hangingPunct="1">
        <a:lnSpc>
          <a:spcPts val="3350"/>
        </a:lnSpc>
        <a:spcBef>
          <a:spcPts val="0"/>
        </a:spcBef>
        <a:buFontTx/>
        <a:buNone/>
        <a:defRPr sz="2950" b="1" kern="1200">
          <a:solidFill>
            <a:schemeClr val="tx2"/>
          </a:solidFill>
          <a:latin typeface="+mn-lt"/>
          <a:ea typeface="+mn-ea"/>
          <a:cs typeface="+mn-cs"/>
        </a:defRPr>
      </a:lvl1pPr>
      <a:lvl2pPr marL="270000" indent="-270000" algn="l" defTabSz="914400" rtl="0" eaLnBrk="1" latinLnBrk="0" hangingPunct="1">
        <a:lnSpc>
          <a:spcPts val="3350"/>
        </a:lnSpc>
        <a:spcBef>
          <a:spcPts val="0"/>
        </a:spcBef>
        <a:buFont typeface="Calibri" panose="020F0502020204030204" pitchFamily="34" charset="0"/>
        <a:buChar char="•"/>
        <a:defRPr sz="2950" b="1" kern="1200">
          <a:solidFill>
            <a:schemeClr val="tx2"/>
          </a:solidFill>
          <a:latin typeface="+mn-lt"/>
          <a:ea typeface="+mn-ea"/>
          <a:cs typeface="+mn-cs"/>
        </a:defRPr>
      </a:lvl2pPr>
      <a:lvl3pPr marL="270000" indent="-270000" algn="l" defTabSz="914400" rtl="0" eaLnBrk="1" latinLnBrk="0" hangingPunct="1">
        <a:lnSpc>
          <a:spcPts val="3350"/>
        </a:lnSpc>
        <a:spcBef>
          <a:spcPts val="0"/>
        </a:spcBef>
        <a:buFont typeface="Calibri" panose="020F0502020204030204" pitchFamily="34" charset="0"/>
        <a:buChar char="•"/>
        <a:defRPr sz="2950" b="1" kern="1200">
          <a:solidFill>
            <a:schemeClr val="tx2"/>
          </a:solidFill>
          <a:latin typeface="+mn-lt"/>
          <a:ea typeface="+mn-ea"/>
          <a:cs typeface="+mn-cs"/>
        </a:defRPr>
      </a:lvl3pPr>
      <a:lvl4pPr marL="270000" indent="-270000" algn="l" defTabSz="914400" rtl="0" eaLnBrk="1" latinLnBrk="0" hangingPunct="1">
        <a:lnSpc>
          <a:spcPts val="3350"/>
        </a:lnSpc>
        <a:spcBef>
          <a:spcPts val="0"/>
        </a:spcBef>
        <a:buFont typeface="Calibri" panose="020F0502020204030204" pitchFamily="34" charset="0"/>
        <a:buChar char="•"/>
        <a:defRPr sz="2950" b="1" kern="1200">
          <a:solidFill>
            <a:schemeClr val="tx2"/>
          </a:solidFill>
          <a:latin typeface="+mn-lt"/>
          <a:ea typeface="+mn-ea"/>
          <a:cs typeface="+mn-cs"/>
        </a:defRPr>
      </a:lvl4pPr>
      <a:lvl5pPr marL="270000" indent="-270000" algn="l" defTabSz="914400" rtl="0" eaLnBrk="1" latinLnBrk="0" hangingPunct="1">
        <a:lnSpc>
          <a:spcPts val="3350"/>
        </a:lnSpc>
        <a:spcBef>
          <a:spcPts val="0"/>
        </a:spcBef>
        <a:buFont typeface="Calibri" panose="020F0502020204030204" pitchFamily="34" charset="0"/>
        <a:buChar char="•"/>
        <a:defRPr sz="2950" b="1"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2">
          <p15:clr>
            <a:srgbClr val="F26B43"/>
          </p15:clr>
        </p15:guide>
        <p15:guide id="2" orient="horz" pos="3838">
          <p15:clr>
            <a:srgbClr val="F26B43"/>
          </p15:clr>
        </p15:guide>
        <p15:guide id="3" pos="483">
          <p15:clr>
            <a:srgbClr val="F26B43"/>
          </p15:clr>
        </p15:guide>
        <p15:guide id="4" pos="7197">
          <p15:clr>
            <a:srgbClr val="F26B43"/>
          </p15:clr>
        </p15:guide>
        <p15:guide id="5" orient="horz" pos="1207">
          <p15:clr>
            <a:srgbClr val="F26B43"/>
          </p15:clr>
        </p15:guide>
        <p15:guide id="6" orient="horz" pos="3113">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8892B0-58F6-475E-BEEA-656D5D19178E}"/>
              </a:ext>
            </a:extLst>
          </p:cNvPr>
          <p:cNvSpPr>
            <a:spLocks noGrp="1"/>
          </p:cNvSpPr>
          <p:nvPr>
            <p:ph type="title"/>
          </p:nvPr>
        </p:nvSpPr>
        <p:spPr>
          <a:xfrm>
            <a:off x="767751" y="728663"/>
            <a:ext cx="10662249" cy="920756"/>
          </a:xfrm>
          <a:prstGeom prst="rect">
            <a:avLst/>
          </a:prstGeom>
        </p:spPr>
        <p:txBody>
          <a:bodyPr vert="horz" lIns="0" tIns="0" rIns="0" bIns="0" rtlCol="0" anchor="t" anchorCtr="0">
            <a:noAutofit/>
          </a:bodyPr>
          <a:lstStyle/>
          <a:p>
            <a:r>
              <a:rPr lang="en-US"/>
              <a:t>Click to edit Master title style</a:t>
            </a:r>
            <a:endParaRPr lang="sv-SE"/>
          </a:p>
        </p:txBody>
      </p:sp>
      <p:sp>
        <p:nvSpPr>
          <p:cNvPr id="3" name="Text Placeholder 2">
            <a:extLst>
              <a:ext uri="{FF2B5EF4-FFF2-40B4-BE49-F238E27FC236}">
                <a16:creationId xmlns:a16="http://schemas.microsoft.com/office/drawing/2014/main" id="{3C7CDF1E-9B6B-44F2-A156-E61087D18ED0}"/>
              </a:ext>
            </a:extLst>
          </p:cNvPr>
          <p:cNvSpPr>
            <a:spLocks noGrp="1"/>
          </p:cNvSpPr>
          <p:nvPr>
            <p:ph type="body" idx="1"/>
          </p:nvPr>
        </p:nvSpPr>
        <p:spPr>
          <a:xfrm>
            <a:off x="766763" y="1916114"/>
            <a:ext cx="10663237" cy="3025774"/>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pic>
        <p:nvPicPr>
          <p:cNvPr id="13" name="Picture 12">
            <a:extLst>
              <a:ext uri="{FF2B5EF4-FFF2-40B4-BE49-F238E27FC236}">
                <a16:creationId xmlns:a16="http://schemas.microsoft.com/office/drawing/2014/main" id="{1C6D4A27-D234-4580-B932-380D9B395D7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19522" y="5367400"/>
            <a:ext cx="1505715" cy="725425"/>
          </a:xfrm>
          <a:prstGeom prst="rect">
            <a:avLst/>
          </a:prstGeom>
        </p:spPr>
      </p:pic>
    </p:spTree>
    <p:extLst>
      <p:ext uri="{BB962C8B-B14F-4D97-AF65-F5344CB8AC3E}">
        <p14:creationId xmlns:p14="http://schemas.microsoft.com/office/powerpoint/2010/main" val="83951363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Lst>
  <p:transition spd="slow">
    <p:fade/>
  </p:transition>
  <p:hf sldNum="0" hdr="0" ftr="0" dt="0"/>
  <p:txStyles>
    <p:titleStyle>
      <a:lvl1pPr algn="l" defTabSz="914400" rtl="0" eaLnBrk="1" latinLnBrk="0" hangingPunct="1">
        <a:lnSpc>
          <a:spcPts val="6800"/>
        </a:lnSpc>
        <a:spcBef>
          <a:spcPct val="0"/>
        </a:spcBef>
        <a:buNone/>
        <a:defRPr sz="6400" b="1" kern="1200">
          <a:solidFill>
            <a:schemeClr val="accent2"/>
          </a:solidFill>
          <a:latin typeface="+mj-lt"/>
          <a:ea typeface="+mj-ea"/>
          <a:cs typeface="+mj-cs"/>
        </a:defRPr>
      </a:lvl1pPr>
    </p:titleStyle>
    <p:bodyStyle>
      <a:lvl1pPr marL="0" indent="0" algn="l" defTabSz="914400" rtl="0" eaLnBrk="1" latinLnBrk="0" hangingPunct="1">
        <a:lnSpc>
          <a:spcPts val="3350"/>
        </a:lnSpc>
        <a:spcBef>
          <a:spcPts val="0"/>
        </a:spcBef>
        <a:buFontTx/>
        <a:buNone/>
        <a:defRPr sz="2950" b="1" kern="1200">
          <a:solidFill>
            <a:schemeClr val="accent2"/>
          </a:solidFill>
          <a:latin typeface="+mn-lt"/>
          <a:ea typeface="+mn-ea"/>
          <a:cs typeface="+mn-cs"/>
        </a:defRPr>
      </a:lvl1pPr>
      <a:lvl2pPr marL="270000" indent="-270000" algn="l" defTabSz="914400" rtl="0" eaLnBrk="1" latinLnBrk="0" hangingPunct="1">
        <a:lnSpc>
          <a:spcPts val="3350"/>
        </a:lnSpc>
        <a:spcBef>
          <a:spcPts val="0"/>
        </a:spcBef>
        <a:buFont typeface="Calibri" panose="020F0502020204030204" pitchFamily="34" charset="0"/>
        <a:buChar char="•"/>
        <a:defRPr sz="2950" b="1" kern="1200">
          <a:solidFill>
            <a:schemeClr val="accent2"/>
          </a:solidFill>
          <a:latin typeface="+mn-lt"/>
          <a:ea typeface="+mn-ea"/>
          <a:cs typeface="+mn-cs"/>
        </a:defRPr>
      </a:lvl2pPr>
      <a:lvl3pPr marL="270000" indent="-270000" algn="l" defTabSz="914400" rtl="0" eaLnBrk="1" latinLnBrk="0" hangingPunct="1">
        <a:lnSpc>
          <a:spcPts val="3350"/>
        </a:lnSpc>
        <a:spcBef>
          <a:spcPts val="0"/>
        </a:spcBef>
        <a:buFont typeface="Calibri" panose="020F0502020204030204" pitchFamily="34" charset="0"/>
        <a:buChar char="•"/>
        <a:defRPr sz="2950" b="1" kern="1200">
          <a:solidFill>
            <a:schemeClr val="accent2"/>
          </a:solidFill>
          <a:latin typeface="+mn-lt"/>
          <a:ea typeface="+mn-ea"/>
          <a:cs typeface="+mn-cs"/>
        </a:defRPr>
      </a:lvl3pPr>
      <a:lvl4pPr marL="270000" indent="-270000" algn="l" defTabSz="914400" rtl="0" eaLnBrk="1" latinLnBrk="0" hangingPunct="1">
        <a:lnSpc>
          <a:spcPts val="3350"/>
        </a:lnSpc>
        <a:spcBef>
          <a:spcPts val="0"/>
        </a:spcBef>
        <a:buFont typeface="Calibri" panose="020F0502020204030204" pitchFamily="34" charset="0"/>
        <a:buChar char="•"/>
        <a:defRPr sz="2950" b="1" kern="1200">
          <a:solidFill>
            <a:schemeClr val="accent2"/>
          </a:solidFill>
          <a:latin typeface="+mn-lt"/>
          <a:ea typeface="+mn-ea"/>
          <a:cs typeface="+mn-cs"/>
        </a:defRPr>
      </a:lvl4pPr>
      <a:lvl5pPr marL="270000" indent="-270000" algn="l" defTabSz="914400" rtl="0" eaLnBrk="1" latinLnBrk="0" hangingPunct="1">
        <a:lnSpc>
          <a:spcPts val="3350"/>
        </a:lnSpc>
        <a:spcBef>
          <a:spcPts val="0"/>
        </a:spcBef>
        <a:buFont typeface="Calibri" panose="020F0502020204030204" pitchFamily="34" charset="0"/>
        <a:buChar char="•"/>
        <a:defRPr sz="2950" b="1"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2">
          <p15:clr>
            <a:srgbClr val="F26B43"/>
          </p15:clr>
        </p15:guide>
        <p15:guide id="2" orient="horz" pos="3838">
          <p15:clr>
            <a:srgbClr val="F26B43"/>
          </p15:clr>
        </p15:guide>
        <p15:guide id="3" pos="483">
          <p15:clr>
            <a:srgbClr val="F26B43"/>
          </p15:clr>
        </p15:guide>
        <p15:guide id="4" pos="7197">
          <p15:clr>
            <a:srgbClr val="F26B43"/>
          </p15:clr>
        </p15:guide>
        <p15:guide id="5" orient="horz" pos="1207">
          <p15:clr>
            <a:srgbClr val="F26B43"/>
          </p15:clr>
        </p15:guide>
        <p15:guide id="6" orient="horz" pos="3113">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8892B0-58F6-475E-BEEA-656D5D19178E}"/>
              </a:ext>
            </a:extLst>
          </p:cNvPr>
          <p:cNvSpPr>
            <a:spLocks noGrp="1"/>
          </p:cNvSpPr>
          <p:nvPr>
            <p:ph type="title"/>
          </p:nvPr>
        </p:nvSpPr>
        <p:spPr>
          <a:xfrm>
            <a:off x="767751" y="728663"/>
            <a:ext cx="10662249" cy="920756"/>
          </a:xfrm>
          <a:prstGeom prst="rect">
            <a:avLst/>
          </a:prstGeom>
        </p:spPr>
        <p:txBody>
          <a:bodyPr vert="horz" lIns="0" tIns="0" rIns="0" bIns="0" rtlCol="0" anchor="t" anchorCtr="0">
            <a:noAutofit/>
          </a:bodyPr>
          <a:lstStyle/>
          <a:p>
            <a:r>
              <a:rPr lang="en-US"/>
              <a:t>Click to edit Master title style</a:t>
            </a:r>
            <a:endParaRPr lang="sv-SE"/>
          </a:p>
        </p:txBody>
      </p:sp>
      <p:sp>
        <p:nvSpPr>
          <p:cNvPr id="3" name="Text Placeholder 2">
            <a:extLst>
              <a:ext uri="{FF2B5EF4-FFF2-40B4-BE49-F238E27FC236}">
                <a16:creationId xmlns:a16="http://schemas.microsoft.com/office/drawing/2014/main" id="{3C7CDF1E-9B6B-44F2-A156-E61087D18ED0}"/>
              </a:ext>
            </a:extLst>
          </p:cNvPr>
          <p:cNvSpPr>
            <a:spLocks noGrp="1"/>
          </p:cNvSpPr>
          <p:nvPr>
            <p:ph type="body" idx="1"/>
          </p:nvPr>
        </p:nvSpPr>
        <p:spPr>
          <a:xfrm>
            <a:off x="766763" y="1916114"/>
            <a:ext cx="10663237" cy="3025774"/>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pic>
        <p:nvPicPr>
          <p:cNvPr id="13" name="Picture 12">
            <a:extLst>
              <a:ext uri="{FF2B5EF4-FFF2-40B4-BE49-F238E27FC236}">
                <a16:creationId xmlns:a16="http://schemas.microsoft.com/office/drawing/2014/main" id="{1C6D4A27-D234-4580-B932-380D9B395D7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19522" y="5367400"/>
            <a:ext cx="1505715" cy="725425"/>
          </a:xfrm>
          <a:prstGeom prst="rect">
            <a:avLst/>
          </a:prstGeom>
        </p:spPr>
      </p:pic>
    </p:spTree>
    <p:extLst>
      <p:ext uri="{BB962C8B-B14F-4D97-AF65-F5344CB8AC3E}">
        <p14:creationId xmlns:p14="http://schemas.microsoft.com/office/powerpoint/2010/main" val="284609776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Lst>
  <p:transition spd="slow">
    <p:fade/>
  </p:transition>
  <p:hf sldNum="0" hdr="0" ftr="0" dt="0"/>
  <p:txStyles>
    <p:titleStyle>
      <a:lvl1pPr algn="l" defTabSz="914400" rtl="0" eaLnBrk="1" latinLnBrk="0" hangingPunct="1">
        <a:lnSpc>
          <a:spcPts val="6800"/>
        </a:lnSpc>
        <a:spcBef>
          <a:spcPct val="0"/>
        </a:spcBef>
        <a:buNone/>
        <a:defRPr sz="6400" b="1" kern="1200">
          <a:solidFill>
            <a:schemeClr val="tx1"/>
          </a:solidFill>
          <a:latin typeface="+mj-lt"/>
          <a:ea typeface="+mj-ea"/>
          <a:cs typeface="+mj-cs"/>
        </a:defRPr>
      </a:lvl1pPr>
    </p:titleStyle>
    <p:bodyStyle>
      <a:lvl1pPr marL="0" indent="0" algn="l" defTabSz="914400" rtl="0" eaLnBrk="1" latinLnBrk="0" hangingPunct="1">
        <a:lnSpc>
          <a:spcPts val="3350"/>
        </a:lnSpc>
        <a:spcBef>
          <a:spcPts val="0"/>
        </a:spcBef>
        <a:buFontTx/>
        <a:buNone/>
        <a:defRPr sz="2950" b="1" kern="1200">
          <a:solidFill>
            <a:schemeClr val="tx1"/>
          </a:solidFill>
          <a:latin typeface="+mn-lt"/>
          <a:ea typeface="+mn-ea"/>
          <a:cs typeface="+mn-cs"/>
        </a:defRPr>
      </a:lvl1pPr>
      <a:lvl2pPr marL="270000" indent="-270000" algn="l" defTabSz="914400" rtl="0" eaLnBrk="1" latinLnBrk="0" hangingPunct="1">
        <a:lnSpc>
          <a:spcPts val="3350"/>
        </a:lnSpc>
        <a:spcBef>
          <a:spcPts val="0"/>
        </a:spcBef>
        <a:buFont typeface="Calibri" panose="020F0502020204030204" pitchFamily="34" charset="0"/>
        <a:buChar char="•"/>
        <a:defRPr sz="2950" b="1" kern="1200">
          <a:solidFill>
            <a:schemeClr val="tx1"/>
          </a:solidFill>
          <a:latin typeface="+mn-lt"/>
          <a:ea typeface="+mn-ea"/>
          <a:cs typeface="+mn-cs"/>
        </a:defRPr>
      </a:lvl2pPr>
      <a:lvl3pPr marL="270000" indent="-270000" algn="l" defTabSz="914400" rtl="0" eaLnBrk="1" latinLnBrk="0" hangingPunct="1">
        <a:lnSpc>
          <a:spcPts val="3350"/>
        </a:lnSpc>
        <a:spcBef>
          <a:spcPts val="0"/>
        </a:spcBef>
        <a:buFont typeface="Calibri" panose="020F0502020204030204" pitchFamily="34" charset="0"/>
        <a:buChar char="•"/>
        <a:defRPr sz="2950" b="1" kern="1200">
          <a:solidFill>
            <a:schemeClr val="tx1"/>
          </a:solidFill>
          <a:latin typeface="+mn-lt"/>
          <a:ea typeface="+mn-ea"/>
          <a:cs typeface="+mn-cs"/>
        </a:defRPr>
      </a:lvl3pPr>
      <a:lvl4pPr marL="270000" indent="-270000" algn="l" defTabSz="914400" rtl="0" eaLnBrk="1" latinLnBrk="0" hangingPunct="1">
        <a:lnSpc>
          <a:spcPts val="3350"/>
        </a:lnSpc>
        <a:spcBef>
          <a:spcPts val="0"/>
        </a:spcBef>
        <a:buFont typeface="Calibri" panose="020F0502020204030204" pitchFamily="34" charset="0"/>
        <a:buChar char="•"/>
        <a:defRPr sz="2950" b="1" kern="1200">
          <a:solidFill>
            <a:schemeClr val="tx1"/>
          </a:solidFill>
          <a:latin typeface="+mn-lt"/>
          <a:ea typeface="+mn-ea"/>
          <a:cs typeface="+mn-cs"/>
        </a:defRPr>
      </a:lvl4pPr>
      <a:lvl5pPr marL="270000" indent="-270000" algn="l" defTabSz="914400" rtl="0" eaLnBrk="1" latinLnBrk="0" hangingPunct="1">
        <a:lnSpc>
          <a:spcPts val="3350"/>
        </a:lnSpc>
        <a:spcBef>
          <a:spcPts val="0"/>
        </a:spcBef>
        <a:buFont typeface="Calibri" panose="020F0502020204030204" pitchFamily="34" charset="0"/>
        <a:buChar char="•"/>
        <a:defRPr sz="295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2">
          <p15:clr>
            <a:srgbClr val="F26B43"/>
          </p15:clr>
        </p15:guide>
        <p15:guide id="2" orient="horz" pos="3838">
          <p15:clr>
            <a:srgbClr val="F26B43"/>
          </p15:clr>
        </p15:guide>
        <p15:guide id="3" pos="483">
          <p15:clr>
            <a:srgbClr val="F26B43"/>
          </p15:clr>
        </p15:guide>
        <p15:guide id="4" pos="7197">
          <p15:clr>
            <a:srgbClr val="F26B43"/>
          </p15:clr>
        </p15:guide>
        <p15:guide id="5" orient="horz" pos="1207">
          <p15:clr>
            <a:srgbClr val="F26B43"/>
          </p15:clr>
        </p15:guide>
        <p15:guide id="6" orient="horz" pos="311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8892B0-58F6-475E-BEEA-656D5D19178E}"/>
              </a:ext>
            </a:extLst>
          </p:cNvPr>
          <p:cNvSpPr>
            <a:spLocks noGrp="1"/>
          </p:cNvSpPr>
          <p:nvPr>
            <p:ph type="title"/>
          </p:nvPr>
        </p:nvSpPr>
        <p:spPr>
          <a:xfrm>
            <a:off x="767751" y="728663"/>
            <a:ext cx="10662249" cy="920756"/>
          </a:xfrm>
          <a:prstGeom prst="rect">
            <a:avLst/>
          </a:prstGeom>
        </p:spPr>
        <p:txBody>
          <a:bodyPr vert="horz" lIns="0" tIns="0" rIns="0" bIns="0" rtlCol="0" anchor="t" anchorCtr="0">
            <a:noAutofit/>
          </a:bodyPr>
          <a:lstStyle/>
          <a:p>
            <a:r>
              <a:rPr lang="en-US"/>
              <a:t>Click to edit Master title style</a:t>
            </a:r>
            <a:endParaRPr lang="sv-SE"/>
          </a:p>
        </p:txBody>
      </p:sp>
      <p:sp>
        <p:nvSpPr>
          <p:cNvPr id="3" name="Text Placeholder 2">
            <a:extLst>
              <a:ext uri="{FF2B5EF4-FFF2-40B4-BE49-F238E27FC236}">
                <a16:creationId xmlns:a16="http://schemas.microsoft.com/office/drawing/2014/main" id="{3C7CDF1E-9B6B-44F2-A156-E61087D18ED0}"/>
              </a:ext>
            </a:extLst>
          </p:cNvPr>
          <p:cNvSpPr>
            <a:spLocks noGrp="1"/>
          </p:cNvSpPr>
          <p:nvPr>
            <p:ph type="body" idx="1"/>
          </p:nvPr>
        </p:nvSpPr>
        <p:spPr>
          <a:xfrm>
            <a:off x="766763" y="1916114"/>
            <a:ext cx="10663237" cy="3025774"/>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1C6D4A27-D234-4580-B932-380D9B395D7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19522" y="5367400"/>
            <a:ext cx="1505715" cy="725425"/>
          </a:xfrm>
          <a:prstGeom prst="rect">
            <a:avLst/>
          </a:prstGeom>
        </p:spPr>
      </p:pic>
    </p:spTree>
    <p:extLst>
      <p:ext uri="{BB962C8B-B14F-4D97-AF65-F5344CB8AC3E}">
        <p14:creationId xmlns:p14="http://schemas.microsoft.com/office/powerpoint/2010/main" val="226332093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Lst>
  <p:transition spd="slow">
    <p:fade/>
  </p:transition>
  <p:hf sldNum="0" hdr="0" ftr="0" dt="0"/>
  <p:txStyles>
    <p:titleStyle>
      <a:lvl1pPr algn="l" defTabSz="914400" rtl="0" eaLnBrk="1" latinLnBrk="0" hangingPunct="1">
        <a:lnSpc>
          <a:spcPts val="6800"/>
        </a:lnSpc>
        <a:spcBef>
          <a:spcPct val="0"/>
        </a:spcBef>
        <a:buNone/>
        <a:defRPr sz="6400" b="1" kern="1200">
          <a:solidFill>
            <a:schemeClr val="tx2"/>
          </a:solidFill>
          <a:latin typeface="+mj-lt"/>
          <a:ea typeface="+mj-ea"/>
          <a:cs typeface="+mj-cs"/>
        </a:defRPr>
      </a:lvl1pPr>
    </p:titleStyle>
    <p:bodyStyle>
      <a:lvl1pPr marL="0" indent="0" algn="l" defTabSz="914400" rtl="0" eaLnBrk="1" latinLnBrk="0" hangingPunct="1">
        <a:lnSpc>
          <a:spcPts val="3350"/>
        </a:lnSpc>
        <a:spcBef>
          <a:spcPts val="0"/>
        </a:spcBef>
        <a:buFontTx/>
        <a:buNone/>
        <a:defRPr sz="2950" b="1" kern="1200">
          <a:solidFill>
            <a:schemeClr val="tx2"/>
          </a:solidFill>
          <a:latin typeface="+mn-lt"/>
          <a:ea typeface="+mn-ea"/>
          <a:cs typeface="+mn-cs"/>
        </a:defRPr>
      </a:lvl1pPr>
      <a:lvl2pPr marL="270000" indent="-270000" algn="l" defTabSz="914400" rtl="0" eaLnBrk="1" latinLnBrk="0" hangingPunct="1">
        <a:lnSpc>
          <a:spcPts val="3350"/>
        </a:lnSpc>
        <a:spcBef>
          <a:spcPts val="0"/>
        </a:spcBef>
        <a:buSzPct val="100000"/>
        <a:buFont typeface="Calibri" panose="020F0502020204030204" pitchFamily="34" charset="0"/>
        <a:buChar char="•"/>
        <a:defRPr sz="2950" b="1" kern="1200">
          <a:solidFill>
            <a:schemeClr val="tx2"/>
          </a:solidFill>
          <a:latin typeface="+mn-lt"/>
          <a:ea typeface="+mn-ea"/>
          <a:cs typeface="+mn-cs"/>
        </a:defRPr>
      </a:lvl2pPr>
      <a:lvl3pPr marL="270000" indent="-270000" algn="l" defTabSz="914400" rtl="0" eaLnBrk="1" latinLnBrk="0" hangingPunct="1">
        <a:lnSpc>
          <a:spcPts val="3350"/>
        </a:lnSpc>
        <a:spcBef>
          <a:spcPts val="0"/>
        </a:spcBef>
        <a:buSzPct val="100000"/>
        <a:buFont typeface="Calibri" panose="020F0502020204030204" pitchFamily="34" charset="0"/>
        <a:buChar char="•"/>
        <a:defRPr sz="2950" b="1" kern="1200">
          <a:solidFill>
            <a:schemeClr val="tx2"/>
          </a:solidFill>
          <a:latin typeface="+mn-lt"/>
          <a:ea typeface="+mn-ea"/>
          <a:cs typeface="+mn-cs"/>
        </a:defRPr>
      </a:lvl3pPr>
      <a:lvl4pPr marL="270000" indent="-270000" algn="l" defTabSz="914400" rtl="0" eaLnBrk="1" latinLnBrk="0" hangingPunct="1">
        <a:lnSpc>
          <a:spcPts val="3350"/>
        </a:lnSpc>
        <a:spcBef>
          <a:spcPts val="0"/>
        </a:spcBef>
        <a:buSzPct val="100000"/>
        <a:buFont typeface="Calibri" panose="020F0502020204030204" pitchFamily="34" charset="0"/>
        <a:buChar char="•"/>
        <a:defRPr sz="2950" b="1" kern="1200">
          <a:solidFill>
            <a:schemeClr val="tx2"/>
          </a:solidFill>
          <a:latin typeface="+mn-lt"/>
          <a:ea typeface="+mn-ea"/>
          <a:cs typeface="+mn-cs"/>
        </a:defRPr>
      </a:lvl4pPr>
      <a:lvl5pPr marL="270000" indent="-270000" algn="l" defTabSz="914400" rtl="0" eaLnBrk="1" latinLnBrk="0" hangingPunct="1">
        <a:lnSpc>
          <a:spcPts val="3350"/>
        </a:lnSpc>
        <a:spcBef>
          <a:spcPts val="0"/>
        </a:spcBef>
        <a:buSzPct val="100000"/>
        <a:buFont typeface="Calibri" panose="020F0502020204030204" pitchFamily="34" charset="0"/>
        <a:buChar char="•"/>
        <a:defRPr sz="2950" b="1"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2">
          <p15:clr>
            <a:srgbClr val="F26B43"/>
          </p15:clr>
        </p15:guide>
        <p15:guide id="2" orient="horz" pos="3838">
          <p15:clr>
            <a:srgbClr val="F26B43"/>
          </p15:clr>
        </p15:guide>
        <p15:guide id="3" pos="483">
          <p15:clr>
            <a:srgbClr val="F26B43"/>
          </p15:clr>
        </p15:guide>
        <p15:guide id="4" pos="7197">
          <p15:clr>
            <a:srgbClr val="F26B43"/>
          </p15:clr>
        </p15:guide>
        <p15:guide id="5" orient="horz" pos="1207">
          <p15:clr>
            <a:srgbClr val="F26B43"/>
          </p15:clr>
        </p15:guide>
        <p15:guide id="6" orient="horz" pos="311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8892B0-58F6-475E-BEEA-656D5D19178E}"/>
              </a:ext>
            </a:extLst>
          </p:cNvPr>
          <p:cNvSpPr>
            <a:spLocks noGrp="1"/>
          </p:cNvSpPr>
          <p:nvPr>
            <p:ph type="title"/>
          </p:nvPr>
        </p:nvSpPr>
        <p:spPr>
          <a:xfrm>
            <a:off x="767751" y="728663"/>
            <a:ext cx="10662249" cy="920756"/>
          </a:xfrm>
          <a:prstGeom prst="rect">
            <a:avLst/>
          </a:prstGeom>
        </p:spPr>
        <p:txBody>
          <a:bodyPr vert="horz" lIns="0" tIns="0" rIns="0" bIns="0" rtlCol="0" anchor="t" anchorCtr="0">
            <a:noAutofit/>
          </a:bodyPr>
          <a:lstStyle/>
          <a:p>
            <a:r>
              <a:rPr lang="en-US"/>
              <a:t>Click to edit Master title style</a:t>
            </a:r>
            <a:endParaRPr lang="sv-SE"/>
          </a:p>
        </p:txBody>
      </p:sp>
      <p:sp>
        <p:nvSpPr>
          <p:cNvPr id="3" name="Text Placeholder 2">
            <a:extLst>
              <a:ext uri="{FF2B5EF4-FFF2-40B4-BE49-F238E27FC236}">
                <a16:creationId xmlns:a16="http://schemas.microsoft.com/office/drawing/2014/main" id="{3C7CDF1E-9B6B-44F2-A156-E61087D18ED0}"/>
              </a:ext>
            </a:extLst>
          </p:cNvPr>
          <p:cNvSpPr>
            <a:spLocks noGrp="1"/>
          </p:cNvSpPr>
          <p:nvPr>
            <p:ph type="body" idx="1"/>
          </p:nvPr>
        </p:nvSpPr>
        <p:spPr>
          <a:xfrm>
            <a:off x="766763" y="1916114"/>
            <a:ext cx="10663237" cy="3025774"/>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pic>
        <p:nvPicPr>
          <p:cNvPr id="13" name="Picture 12">
            <a:extLst>
              <a:ext uri="{FF2B5EF4-FFF2-40B4-BE49-F238E27FC236}">
                <a16:creationId xmlns:a16="http://schemas.microsoft.com/office/drawing/2014/main" id="{1C6D4A27-D234-4580-B932-380D9B395D7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19522" y="5367400"/>
            <a:ext cx="1505715" cy="725425"/>
          </a:xfrm>
          <a:prstGeom prst="rect">
            <a:avLst/>
          </a:prstGeom>
        </p:spPr>
      </p:pic>
    </p:spTree>
    <p:extLst>
      <p:ext uri="{BB962C8B-B14F-4D97-AF65-F5344CB8AC3E}">
        <p14:creationId xmlns:p14="http://schemas.microsoft.com/office/powerpoint/2010/main" val="214256952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transition spd="slow">
    <p:fade/>
  </p:transition>
  <p:hf sldNum="0" hdr="0" ftr="0" dt="0"/>
  <p:txStyles>
    <p:titleStyle>
      <a:lvl1pPr algn="l" defTabSz="914400" rtl="0" eaLnBrk="1" latinLnBrk="0" hangingPunct="1">
        <a:lnSpc>
          <a:spcPts val="6800"/>
        </a:lnSpc>
        <a:spcBef>
          <a:spcPct val="0"/>
        </a:spcBef>
        <a:buNone/>
        <a:defRPr sz="6400" b="1" kern="1200">
          <a:solidFill>
            <a:schemeClr val="accent1"/>
          </a:solidFill>
          <a:latin typeface="+mj-lt"/>
          <a:ea typeface="+mj-ea"/>
          <a:cs typeface="+mj-cs"/>
        </a:defRPr>
      </a:lvl1pPr>
    </p:titleStyle>
    <p:bodyStyle>
      <a:lvl1pPr marL="0" indent="0" algn="l" defTabSz="914400" rtl="0" eaLnBrk="1" latinLnBrk="0" hangingPunct="1">
        <a:lnSpc>
          <a:spcPts val="3350"/>
        </a:lnSpc>
        <a:spcBef>
          <a:spcPts val="0"/>
        </a:spcBef>
        <a:buFontTx/>
        <a:buNone/>
        <a:defRPr sz="2950" b="1" kern="1200">
          <a:solidFill>
            <a:schemeClr val="accent1"/>
          </a:solidFill>
          <a:latin typeface="+mn-lt"/>
          <a:ea typeface="+mn-ea"/>
          <a:cs typeface="+mn-cs"/>
        </a:defRPr>
      </a:lvl1pPr>
      <a:lvl2pPr marL="270000" indent="-270000" algn="l" defTabSz="914400" rtl="0" eaLnBrk="1" latinLnBrk="0" hangingPunct="1">
        <a:lnSpc>
          <a:spcPts val="3350"/>
        </a:lnSpc>
        <a:spcBef>
          <a:spcPts val="0"/>
        </a:spcBef>
        <a:buFont typeface="Calibri" panose="020F0502020204030204" pitchFamily="34" charset="0"/>
        <a:buChar char="•"/>
        <a:defRPr sz="2950" b="1" kern="1200">
          <a:solidFill>
            <a:schemeClr val="accent1"/>
          </a:solidFill>
          <a:latin typeface="+mn-lt"/>
          <a:ea typeface="+mn-ea"/>
          <a:cs typeface="+mn-cs"/>
        </a:defRPr>
      </a:lvl2pPr>
      <a:lvl3pPr marL="270000" indent="-270000" algn="l" defTabSz="914400" rtl="0" eaLnBrk="1" latinLnBrk="0" hangingPunct="1">
        <a:lnSpc>
          <a:spcPts val="3350"/>
        </a:lnSpc>
        <a:spcBef>
          <a:spcPts val="0"/>
        </a:spcBef>
        <a:buFont typeface="Calibri" panose="020F0502020204030204" pitchFamily="34" charset="0"/>
        <a:buChar char="•"/>
        <a:defRPr sz="2950" b="1" kern="1200">
          <a:solidFill>
            <a:schemeClr val="accent1"/>
          </a:solidFill>
          <a:latin typeface="+mn-lt"/>
          <a:ea typeface="+mn-ea"/>
          <a:cs typeface="+mn-cs"/>
        </a:defRPr>
      </a:lvl3pPr>
      <a:lvl4pPr marL="270000" indent="-270000" algn="l" defTabSz="914400" rtl="0" eaLnBrk="1" latinLnBrk="0" hangingPunct="1">
        <a:lnSpc>
          <a:spcPts val="3350"/>
        </a:lnSpc>
        <a:spcBef>
          <a:spcPts val="0"/>
        </a:spcBef>
        <a:buFont typeface="Calibri" panose="020F0502020204030204" pitchFamily="34" charset="0"/>
        <a:buChar char="•"/>
        <a:defRPr sz="2950" b="1" kern="1200">
          <a:solidFill>
            <a:schemeClr val="accent1"/>
          </a:solidFill>
          <a:latin typeface="+mn-lt"/>
          <a:ea typeface="+mn-ea"/>
          <a:cs typeface="+mn-cs"/>
        </a:defRPr>
      </a:lvl4pPr>
      <a:lvl5pPr marL="270000" indent="-270000" algn="l" defTabSz="914400" rtl="0" eaLnBrk="1" latinLnBrk="0" hangingPunct="1">
        <a:lnSpc>
          <a:spcPts val="3350"/>
        </a:lnSpc>
        <a:spcBef>
          <a:spcPts val="0"/>
        </a:spcBef>
        <a:buFont typeface="Calibri" panose="020F0502020204030204" pitchFamily="34" charset="0"/>
        <a:buChar char="•"/>
        <a:defRPr sz="295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2">
          <p15:clr>
            <a:srgbClr val="F26B43"/>
          </p15:clr>
        </p15:guide>
        <p15:guide id="2" orient="horz" pos="3838">
          <p15:clr>
            <a:srgbClr val="F26B43"/>
          </p15:clr>
        </p15:guide>
        <p15:guide id="3" pos="483">
          <p15:clr>
            <a:srgbClr val="F26B43"/>
          </p15:clr>
        </p15:guide>
        <p15:guide id="4" pos="7197">
          <p15:clr>
            <a:srgbClr val="F26B43"/>
          </p15:clr>
        </p15:guide>
        <p15:guide id="5" orient="horz" pos="1207">
          <p15:clr>
            <a:srgbClr val="F26B43"/>
          </p15:clr>
        </p15:guide>
        <p15:guide id="6" orient="horz" pos="311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8892B0-58F6-475E-BEEA-656D5D19178E}"/>
              </a:ext>
            </a:extLst>
          </p:cNvPr>
          <p:cNvSpPr>
            <a:spLocks noGrp="1"/>
          </p:cNvSpPr>
          <p:nvPr>
            <p:ph type="title"/>
          </p:nvPr>
        </p:nvSpPr>
        <p:spPr>
          <a:xfrm>
            <a:off x="767751" y="728663"/>
            <a:ext cx="10662249" cy="920756"/>
          </a:xfrm>
          <a:prstGeom prst="rect">
            <a:avLst/>
          </a:prstGeom>
        </p:spPr>
        <p:txBody>
          <a:bodyPr vert="horz" lIns="0" tIns="0" rIns="0" bIns="0" rtlCol="0" anchor="t" anchorCtr="0">
            <a:noAutofit/>
          </a:bodyPr>
          <a:lstStyle/>
          <a:p>
            <a:r>
              <a:rPr lang="en-US"/>
              <a:t>Click to edit Master title style</a:t>
            </a:r>
            <a:endParaRPr lang="sv-SE"/>
          </a:p>
        </p:txBody>
      </p:sp>
      <p:sp>
        <p:nvSpPr>
          <p:cNvPr id="3" name="Text Placeholder 2">
            <a:extLst>
              <a:ext uri="{FF2B5EF4-FFF2-40B4-BE49-F238E27FC236}">
                <a16:creationId xmlns:a16="http://schemas.microsoft.com/office/drawing/2014/main" id="{3C7CDF1E-9B6B-44F2-A156-E61087D18ED0}"/>
              </a:ext>
            </a:extLst>
          </p:cNvPr>
          <p:cNvSpPr>
            <a:spLocks noGrp="1"/>
          </p:cNvSpPr>
          <p:nvPr>
            <p:ph type="body" idx="1"/>
          </p:nvPr>
        </p:nvSpPr>
        <p:spPr>
          <a:xfrm>
            <a:off x="766763" y="1916114"/>
            <a:ext cx="10663237" cy="3025774"/>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pic>
        <p:nvPicPr>
          <p:cNvPr id="13" name="Picture 12">
            <a:extLst>
              <a:ext uri="{FF2B5EF4-FFF2-40B4-BE49-F238E27FC236}">
                <a16:creationId xmlns:a16="http://schemas.microsoft.com/office/drawing/2014/main" id="{1C6D4A27-D234-4580-B932-380D9B395D7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19522" y="5367400"/>
            <a:ext cx="1505715" cy="725425"/>
          </a:xfrm>
          <a:prstGeom prst="rect">
            <a:avLst/>
          </a:prstGeom>
        </p:spPr>
      </p:pic>
    </p:spTree>
    <p:extLst>
      <p:ext uri="{BB962C8B-B14F-4D97-AF65-F5344CB8AC3E}">
        <p14:creationId xmlns:p14="http://schemas.microsoft.com/office/powerpoint/2010/main" val="233181535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transition spd="slow">
    <p:fade/>
  </p:transition>
  <p:hf sldNum="0" hdr="0" ftr="0" dt="0"/>
  <p:txStyles>
    <p:titleStyle>
      <a:lvl1pPr algn="l" defTabSz="914400" rtl="0" eaLnBrk="1" latinLnBrk="0" hangingPunct="1">
        <a:lnSpc>
          <a:spcPts val="6800"/>
        </a:lnSpc>
        <a:spcBef>
          <a:spcPct val="0"/>
        </a:spcBef>
        <a:buNone/>
        <a:defRPr sz="6400" b="1" kern="1200">
          <a:solidFill>
            <a:schemeClr val="tx1"/>
          </a:solidFill>
          <a:latin typeface="+mj-lt"/>
          <a:ea typeface="+mj-ea"/>
          <a:cs typeface="+mj-cs"/>
        </a:defRPr>
      </a:lvl1pPr>
    </p:titleStyle>
    <p:bodyStyle>
      <a:lvl1pPr marL="0" indent="0" algn="l" defTabSz="914400" rtl="0" eaLnBrk="1" latinLnBrk="0" hangingPunct="1">
        <a:lnSpc>
          <a:spcPts val="3350"/>
        </a:lnSpc>
        <a:spcBef>
          <a:spcPts val="0"/>
        </a:spcBef>
        <a:buFontTx/>
        <a:buNone/>
        <a:defRPr sz="2950" b="1" kern="1200">
          <a:solidFill>
            <a:schemeClr val="tx1"/>
          </a:solidFill>
          <a:latin typeface="+mn-lt"/>
          <a:ea typeface="+mn-ea"/>
          <a:cs typeface="+mn-cs"/>
        </a:defRPr>
      </a:lvl1pPr>
      <a:lvl2pPr marL="270000" indent="-270000" algn="l" defTabSz="914400" rtl="0" eaLnBrk="1" latinLnBrk="0" hangingPunct="1">
        <a:lnSpc>
          <a:spcPts val="3350"/>
        </a:lnSpc>
        <a:spcBef>
          <a:spcPts val="0"/>
        </a:spcBef>
        <a:buFont typeface="Calibri" panose="020F0502020204030204" pitchFamily="34" charset="0"/>
        <a:buChar char="•"/>
        <a:defRPr sz="2950" b="1" kern="1200">
          <a:solidFill>
            <a:schemeClr val="tx1"/>
          </a:solidFill>
          <a:latin typeface="+mn-lt"/>
          <a:ea typeface="+mn-ea"/>
          <a:cs typeface="+mn-cs"/>
        </a:defRPr>
      </a:lvl2pPr>
      <a:lvl3pPr marL="270000" indent="-270000" algn="l" defTabSz="914400" rtl="0" eaLnBrk="1" latinLnBrk="0" hangingPunct="1">
        <a:lnSpc>
          <a:spcPts val="3350"/>
        </a:lnSpc>
        <a:spcBef>
          <a:spcPts val="0"/>
        </a:spcBef>
        <a:buFont typeface="Calibri" panose="020F0502020204030204" pitchFamily="34" charset="0"/>
        <a:buChar char="•"/>
        <a:defRPr sz="2950" b="1" kern="1200">
          <a:solidFill>
            <a:schemeClr val="tx1"/>
          </a:solidFill>
          <a:latin typeface="+mn-lt"/>
          <a:ea typeface="+mn-ea"/>
          <a:cs typeface="+mn-cs"/>
        </a:defRPr>
      </a:lvl3pPr>
      <a:lvl4pPr marL="270000" indent="-270000" algn="l" defTabSz="914400" rtl="0" eaLnBrk="1" latinLnBrk="0" hangingPunct="1">
        <a:lnSpc>
          <a:spcPts val="3350"/>
        </a:lnSpc>
        <a:spcBef>
          <a:spcPts val="0"/>
        </a:spcBef>
        <a:buFont typeface="Calibri" panose="020F0502020204030204" pitchFamily="34" charset="0"/>
        <a:buChar char="•"/>
        <a:defRPr sz="2950" b="1" kern="1200">
          <a:solidFill>
            <a:schemeClr val="tx1"/>
          </a:solidFill>
          <a:latin typeface="+mn-lt"/>
          <a:ea typeface="+mn-ea"/>
          <a:cs typeface="+mn-cs"/>
        </a:defRPr>
      </a:lvl4pPr>
      <a:lvl5pPr marL="270000" indent="-270000" algn="l" defTabSz="914400" rtl="0" eaLnBrk="1" latinLnBrk="0" hangingPunct="1">
        <a:lnSpc>
          <a:spcPts val="3350"/>
        </a:lnSpc>
        <a:spcBef>
          <a:spcPts val="0"/>
        </a:spcBef>
        <a:buFont typeface="Calibri" panose="020F0502020204030204" pitchFamily="34" charset="0"/>
        <a:buChar char="•"/>
        <a:defRPr sz="295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2">
          <p15:clr>
            <a:srgbClr val="F26B43"/>
          </p15:clr>
        </p15:guide>
        <p15:guide id="2" orient="horz" pos="3838">
          <p15:clr>
            <a:srgbClr val="F26B43"/>
          </p15:clr>
        </p15:guide>
        <p15:guide id="3" pos="483">
          <p15:clr>
            <a:srgbClr val="F26B43"/>
          </p15:clr>
        </p15:guide>
        <p15:guide id="4" pos="7197">
          <p15:clr>
            <a:srgbClr val="F26B43"/>
          </p15:clr>
        </p15:guide>
        <p15:guide id="5" orient="horz" pos="1207">
          <p15:clr>
            <a:srgbClr val="F26B43"/>
          </p15:clr>
        </p15:guide>
        <p15:guide id="6" orient="horz" pos="311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8892B0-58F6-475E-BEEA-656D5D19178E}"/>
              </a:ext>
            </a:extLst>
          </p:cNvPr>
          <p:cNvSpPr>
            <a:spLocks noGrp="1"/>
          </p:cNvSpPr>
          <p:nvPr>
            <p:ph type="title"/>
          </p:nvPr>
        </p:nvSpPr>
        <p:spPr>
          <a:xfrm>
            <a:off x="767751" y="728663"/>
            <a:ext cx="10662249" cy="920756"/>
          </a:xfrm>
          <a:prstGeom prst="rect">
            <a:avLst/>
          </a:prstGeom>
        </p:spPr>
        <p:txBody>
          <a:bodyPr vert="horz" lIns="0" tIns="0" rIns="0" bIns="0" rtlCol="0" anchor="t" anchorCtr="0">
            <a:noAutofit/>
          </a:bodyPr>
          <a:lstStyle/>
          <a:p>
            <a:r>
              <a:rPr lang="en-US"/>
              <a:t>Click to edit Master title style</a:t>
            </a:r>
            <a:endParaRPr lang="sv-SE"/>
          </a:p>
        </p:txBody>
      </p:sp>
      <p:sp>
        <p:nvSpPr>
          <p:cNvPr id="3" name="Text Placeholder 2">
            <a:extLst>
              <a:ext uri="{FF2B5EF4-FFF2-40B4-BE49-F238E27FC236}">
                <a16:creationId xmlns:a16="http://schemas.microsoft.com/office/drawing/2014/main" id="{3C7CDF1E-9B6B-44F2-A156-E61087D18ED0}"/>
              </a:ext>
            </a:extLst>
          </p:cNvPr>
          <p:cNvSpPr>
            <a:spLocks noGrp="1"/>
          </p:cNvSpPr>
          <p:nvPr>
            <p:ph type="body" idx="1"/>
          </p:nvPr>
        </p:nvSpPr>
        <p:spPr>
          <a:xfrm>
            <a:off x="766763" y="1916114"/>
            <a:ext cx="10663237" cy="3025774"/>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pic>
        <p:nvPicPr>
          <p:cNvPr id="13" name="Picture 12">
            <a:extLst>
              <a:ext uri="{FF2B5EF4-FFF2-40B4-BE49-F238E27FC236}">
                <a16:creationId xmlns:a16="http://schemas.microsoft.com/office/drawing/2014/main" id="{1C6D4A27-D234-4580-B932-380D9B395D7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19522" y="5367400"/>
            <a:ext cx="1505715" cy="725425"/>
          </a:xfrm>
          <a:prstGeom prst="rect">
            <a:avLst/>
          </a:prstGeom>
        </p:spPr>
      </p:pic>
    </p:spTree>
    <p:extLst>
      <p:ext uri="{BB962C8B-B14F-4D97-AF65-F5344CB8AC3E}">
        <p14:creationId xmlns:p14="http://schemas.microsoft.com/office/powerpoint/2010/main" val="191824479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Lst>
  <p:transition spd="slow">
    <p:fade/>
  </p:transition>
  <p:hf sldNum="0" hdr="0" ftr="0" dt="0"/>
  <p:txStyles>
    <p:titleStyle>
      <a:lvl1pPr algn="l" defTabSz="914400" rtl="0" eaLnBrk="1" latinLnBrk="0" hangingPunct="1">
        <a:lnSpc>
          <a:spcPts val="6800"/>
        </a:lnSpc>
        <a:spcBef>
          <a:spcPct val="0"/>
        </a:spcBef>
        <a:buNone/>
        <a:defRPr sz="6400" b="1" kern="1200">
          <a:solidFill>
            <a:schemeClr val="accent2"/>
          </a:solidFill>
          <a:latin typeface="+mj-lt"/>
          <a:ea typeface="+mj-ea"/>
          <a:cs typeface="+mj-cs"/>
        </a:defRPr>
      </a:lvl1pPr>
    </p:titleStyle>
    <p:bodyStyle>
      <a:lvl1pPr marL="0" indent="0" algn="l" defTabSz="914400" rtl="0" eaLnBrk="1" latinLnBrk="0" hangingPunct="1">
        <a:lnSpc>
          <a:spcPts val="3350"/>
        </a:lnSpc>
        <a:spcBef>
          <a:spcPts val="0"/>
        </a:spcBef>
        <a:buFontTx/>
        <a:buNone/>
        <a:defRPr sz="2950" b="1" kern="1200">
          <a:solidFill>
            <a:schemeClr val="accent2"/>
          </a:solidFill>
          <a:latin typeface="+mn-lt"/>
          <a:ea typeface="+mn-ea"/>
          <a:cs typeface="+mn-cs"/>
        </a:defRPr>
      </a:lvl1pPr>
      <a:lvl2pPr marL="270000" indent="-270000" algn="l" defTabSz="914400" rtl="0" eaLnBrk="1" latinLnBrk="0" hangingPunct="1">
        <a:lnSpc>
          <a:spcPts val="3350"/>
        </a:lnSpc>
        <a:spcBef>
          <a:spcPts val="0"/>
        </a:spcBef>
        <a:buFont typeface="Calibri" panose="020F0502020204030204" pitchFamily="34" charset="0"/>
        <a:buChar char="•"/>
        <a:defRPr sz="2950" b="1" kern="1200">
          <a:solidFill>
            <a:schemeClr val="accent2"/>
          </a:solidFill>
          <a:latin typeface="+mn-lt"/>
          <a:ea typeface="+mn-ea"/>
          <a:cs typeface="+mn-cs"/>
        </a:defRPr>
      </a:lvl2pPr>
      <a:lvl3pPr marL="270000" indent="-270000" algn="l" defTabSz="914400" rtl="0" eaLnBrk="1" latinLnBrk="0" hangingPunct="1">
        <a:lnSpc>
          <a:spcPts val="3350"/>
        </a:lnSpc>
        <a:spcBef>
          <a:spcPts val="0"/>
        </a:spcBef>
        <a:buFont typeface="Calibri" panose="020F0502020204030204" pitchFamily="34" charset="0"/>
        <a:buChar char="•"/>
        <a:defRPr sz="2950" b="1" kern="1200">
          <a:solidFill>
            <a:schemeClr val="accent2"/>
          </a:solidFill>
          <a:latin typeface="+mn-lt"/>
          <a:ea typeface="+mn-ea"/>
          <a:cs typeface="+mn-cs"/>
        </a:defRPr>
      </a:lvl3pPr>
      <a:lvl4pPr marL="270000" indent="-270000" algn="l" defTabSz="914400" rtl="0" eaLnBrk="1" latinLnBrk="0" hangingPunct="1">
        <a:lnSpc>
          <a:spcPts val="3350"/>
        </a:lnSpc>
        <a:spcBef>
          <a:spcPts val="0"/>
        </a:spcBef>
        <a:buFont typeface="Calibri" panose="020F0502020204030204" pitchFamily="34" charset="0"/>
        <a:buChar char="•"/>
        <a:defRPr sz="2950" b="1" kern="1200">
          <a:solidFill>
            <a:schemeClr val="accent2"/>
          </a:solidFill>
          <a:latin typeface="+mn-lt"/>
          <a:ea typeface="+mn-ea"/>
          <a:cs typeface="+mn-cs"/>
        </a:defRPr>
      </a:lvl4pPr>
      <a:lvl5pPr marL="270000" indent="-270000" algn="l" defTabSz="914400" rtl="0" eaLnBrk="1" latinLnBrk="0" hangingPunct="1">
        <a:lnSpc>
          <a:spcPts val="3350"/>
        </a:lnSpc>
        <a:spcBef>
          <a:spcPts val="0"/>
        </a:spcBef>
        <a:buFont typeface="Calibri" panose="020F0502020204030204" pitchFamily="34" charset="0"/>
        <a:buChar char="•"/>
        <a:defRPr sz="2950" b="1"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2">
          <p15:clr>
            <a:srgbClr val="F26B43"/>
          </p15:clr>
        </p15:guide>
        <p15:guide id="2" orient="horz" pos="3838">
          <p15:clr>
            <a:srgbClr val="F26B43"/>
          </p15:clr>
        </p15:guide>
        <p15:guide id="3" pos="483">
          <p15:clr>
            <a:srgbClr val="F26B43"/>
          </p15:clr>
        </p15:guide>
        <p15:guide id="4" pos="7197">
          <p15:clr>
            <a:srgbClr val="F26B43"/>
          </p15:clr>
        </p15:guide>
        <p15:guide id="5" orient="horz" pos="1207">
          <p15:clr>
            <a:srgbClr val="F26B43"/>
          </p15:clr>
        </p15:guide>
        <p15:guide id="6" orient="horz" pos="3113">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8892B0-58F6-475E-BEEA-656D5D19178E}"/>
              </a:ext>
            </a:extLst>
          </p:cNvPr>
          <p:cNvSpPr>
            <a:spLocks noGrp="1"/>
          </p:cNvSpPr>
          <p:nvPr>
            <p:ph type="title"/>
          </p:nvPr>
        </p:nvSpPr>
        <p:spPr>
          <a:xfrm>
            <a:off x="767751" y="728663"/>
            <a:ext cx="10662249" cy="920756"/>
          </a:xfrm>
          <a:prstGeom prst="rect">
            <a:avLst/>
          </a:prstGeom>
        </p:spPr>
        <p:txBody>
          <a:bodyPr vert="horz" lIns="0" tIns="0" rIns="0" bIns="0" rtlCol="0" anchor="t" anchorCtr="0">
            <a:noAutofit/>
          </a:bodyPr>
          <a:lstStyle/>
          <a:p>
            <a:r>
              <a:rPr lang="en-US"/>
              <a:t>Click to edit Master title style</a:t>
            </a:r>
            <a:endParaRPr lang="sv-SE"/>
          </a:p>
        </p:txBody>
      </p:sp>
      <p:sp>
        <p:nvSpPr>
          <p:cNvPr id="3" name="Text Placeholder 2">
            <a:extLst>
              <a:ext uri="{FF2B5EF4-FFF2-40B4-BE49-F238E27FC236}">
                <a16:creationId xmlns:a16="http://schemas.microsoft.com/office/drawing/2014/main" id="{3C7CDF1E-9B6B-44F2-A156-E61087D18ED0}"/>
              </a:ext>
            </a:extLst>
          </p:cNvPr>
          <p:cNvSpPr>
            <a:spLocks noGrp="1"/>
          </p:cNvSpPr>
          <p:nvPr>
            <p:ph type="body" idx="1"/>
          </p:nvPr>
        </p:nvSpPr>
        <p:spPr>
          <a:xfrm>
            <a:off x="766763" y="1916114"/>
            <a:ext cx="10663237" cy="3025774"/>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pic>
        <p:nvPicPr>
          <p:cNvPr id="13" name="Picture 12">
            <a:extLst>
              <a:ext uri="{FF2B5EF4-FFF2-40B4-BE49-F238E27FC236}">
                <a16:creationId xmlns:a16="http://schemas.microsoft.com/office/drawing/2014/main" id="{1C6D4A27-D234-4580-B932-380D9B395D7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19522" y="5367400"/>
            <a:ext cx="1505715" cy="725425"/>
          </a:xfrm>
          <a:prstGeom prst="rect">
            <a:avLst/>
          </a:prstGeom>
        </p:spPr>
      </p:pic>
    </p:spTree>
    <p:extLst>
      <p:ext uri="{BB962C8B-B14F-4D97-AF65-F5344CB8AC3E}">
        <p14:creationId xmlns:p14="http://schemas.microsoft.com/office/powerpoint/2010/main" val="250922299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p:transition spd="slow">
    <p:fade/>
  </p:transition>
  <p:hf sldNum="0" hdr="0" ftr="0" dt="0"/>
  <p:txStyles>
    <p:titleStyle>
      <a:lvl1pPr algn="l" defTabSz="914400" rtl="0" eaLnBrk="1" latinLnBrk="0" hangingPunct="1">
        <a:lnSpc>
          <a:spcPts val="6800"/>
        </a:lnSpc>
        <a:spcBef>
          <a:spcPct val="0"/>
        </a:spcBef>
        <a:buNone/>
        <a:defRPr sz="6400" b="1" kern="1200">
          <a:solidFill>
            <a:schemeClr val="tx2"/>
          </a:solidFill>
          <a:latin typeface="+mj-lt"/>
          <a:ea typeface="+mj-ea"/>
          <a:cs typeface="+mj-cs"/>
        </a:defRPr>
      </a:lvl1pPr>
    </p:titleStyle>
    <p:bodyStyle>
      <a:lvl1pPr marL="0" indent="0" algn="l" defTabSz="914400" rtl="0" eaLnBrk="1" latinLnBrk="0" hangingPunct="1">
        <a:lnSpc>
          <a:spcPts val="3350"/>
        </a:lnSpc>
        <a:spcBef>
          <a:spcPts val="0"/>
        </a:spcBef>
        <a:buFontTx/>
        <a:buNone/>
        <a:defRPr sz="2950" b="1" kern="1200">
          <a:solidFill>
            <a:schemeClr val="tx2"/>
          </a:solidFill>
          <a:latin typeface="+mn-lt"/>
          <a:ea typeface="+mn-ea"/>
          <a:cs typeface="+mn-cs"/>
        </a:defRPr>
      </a:lvl1pPr>
      <a:lvl2pPr marL="270000" indent="-270000" algn="l" defTabSz="914400" rtl="0" eaLnBrk="1" latinLnBrk="0" hangingPunct="1">
        <a:lnSpc>
          <a:spcPts val="3350"/>
        </a:lnSpc>
        <a:spcBef>
          <a:spcPts val="0"/>
        </a:spcBef>
        <a:buFont typeface="Calibri" panose="020F0502020204030204" pitchFamily="34" charset="0"/>
        <a:buChar char="•"/>
        <a:defRPr sz="2950" b="1" kern="1200">
          <a:solidFill>
            <a:schemeClr val="tx2"/>
          </a:solidFill>
          <a:latin typeface="+mn-lt"/>
          <a:ea typeface="+mn-ea"/>
          <a:cs typeface="+mn-cs"/>
        </a:defRPr>
      </a:lvl2pPr>
      <a:lvl3pPr marL="270000" indent="-270000" algn="l" defTabSz="914400" rtl="0" eaLnBrk="1" latinLnBrk="0" hangingPunct="1">
        <a:lnSpc>
          <a:spcPts val="3350"/>
        </a:lnSpc>
        <a:spcBef>
          <a:spcPts val="0"/>
        </a:spcBef>
        <a:buFont typeface="Calibri" panose="020F0502020204030204" pitchFamily="34" charset="0"/>
        <a:buChar char="•"/>
        <a:defRPr sz="2950" b="1" kern="1200">
          <a:solidFill>
            <a:schemeClr val="tx2"/>
          </a:solidFill>
          <a:latin typeface="+mn-lt"/>
          <a:ea typeface="+mn-ea"/>
          <a:cs typeface="+mn-cs"/>
        </a:defRPr>
      </a:lvl3pPr>
      <a:lvl4pPr marL="270000" indent="-270000" algn="l" defTabSz="914400" rtl="0" eaLnBrk="1" latinLnBrk="0" hangingPunct="1">
        <a:lnSpc>
          <a:spcPts val="3350"/>
        </a:lnSpc>
        <a:spcBef>
          <a:spcPts val="0"/>
        </a:spcBef>
        <a:buFont typeface="Calibri" panose="020F0502020204030204" pitchFamily="34" charset="0"/>
        <a:buChar char="•"/>
        <a:defRPr sz="2950" b="1" kern="1200">
          <a:solidFill>
            <a:schemeClr val="tx2"/>
          </a:solidFill>
          <a:latin typeface="+mn-lt"/>
          <a:ea typeface="+mn-ea"/>
          <a:cs typeface="+mn-cs"/>
        </a:defRPr>
      </a:lvl4pPr>
      <a:lvl5pPr marL="270000" indent="-270000" algn="l" defTabSz="914400" rtl="0" eaLnBrk="1" latinLnBrk="0" hangingPunct="1">
        <a:lnSpc>
          <a:spcPts val="3350"/>
        </a:lnSpc>
        <a:spcBef>
          <a:spcPts val="0"/>
        </a:spcBef>
        <a:buFont typeface="Calibri" panose="020F0502020204030204" pitchFamily="34" charset="0"/>
        <a:buChar char="•"/>
        <a:defRPr sz="2950" b="1"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2">
          <p15:clr>
            <a:srgbClr val="F26B43"/>
          </p15:clr>
        </p15:guide>
        <p15:guide id="2" orient="horz" pos="3838">
          <p15:clr>
            <a:srgbClr val="F26B43"/>
          </p15:clr>
        </p15:guide>
        <p15:guide id="3" pos="483">
          <p15:clr>
            <a:srgbClr val="F26B43"/>
          </p15:clr>
        </p15:guide>
        <p15:guide id="4" pos="7197">
          <p15:clr>
            <a:srgbClr val="F26B43"/>
          </p15:clr>
        </p15:guide>
        <p15:guide id="5" orient="horz" pos="1207">
          <p15:clr>
            <a:srgbClr val="F26B43"/>
          </p15:clr>
        </p15:guide>
        <p15:guide id="6" orient="horz" pos="3113">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8892B0-58F6-475E-BEEA-656D5D19178E}"/>
              </a:ext>
            </a:extLst>
          </p:cNvPr>
          <p:cNvSpPr>
            <a:spLocks noGrp="1"/>
          </p:cNvSpPr>
          <p:nvPr>
            <p:ph type="title"/>
          </p:nvPr>
        </p:nvSpPr>
        <p:spPr>
          <a:xfrm>
            <a:off x="767751" y="728663"/>
            <a:ext cx="10662249" cy="920756"/>
          </a:xfrm>
          <a:prstGeom prst="rect">
            <a:avLst/>
          </a:prstGeom>
        </p:spPr>
        <p:txBody>
          <a:bodyPr vert="horz" lIns="0" tIns="0" rIns="0" bIns="0" rtlCol="0" anchor="t" anchorCtr="0">
            <a:noAutofit/>
          </a:bodyPr>
          <a:lstStyle/>
          <a:p>
            <a:r>
              <a:rPr lang="en-US"/>
              <a:t>Click to edit Master title style</a:t>
            </a:r>
            <a:endParaRPr lang="sv-SE"/>
          </a:p>
        </p:txBody>
      </p:sp>
      <p:sp>
        <p:nvSpPr>
          <p:cNvPr id="3" name="Text Placeholder 2">
            <a:extLst>
              <a:ext uri="{FF2B5EF4-FFF2-40B4-BE49-F238E27FC236}">
                <a16:creationId xmlns:a16="http://schemas.microsoft.com/office/drawing/2014/main" id="{3C7CDF1E-9B6B-44F2-A156-E61087D18ED0}"/>
              </a:ext>
            </a:extLst>
          </p:cNvPr>
          <p:cNvSpPr>
            <a:spLocks noGrp="1"/>
          </p:cNvSpPr>
          <p:nvPr>
            <p:ph type="body" idx="1"/>
          </p:nvPr>
        </p:nvSpPr>
        <p:spPr>
          <a:xfrm>
            <a:off x="766763" y="1916114"/>
            <a:ext cx="10663237" cy="3025774"/>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pic>
        <p:nvPicPr>
          <p:cNvPr id="13" name="Picture 12">
            <a:extLst>
              <a:ext uri="{FF2B5EF4-FFF2-40B4-BE49-F238E27FC236}">
                <a16:creationId xmlns:a16="http://schemas.microsoft.com/office/drawing/2014/main" id="{1C6D4A27-D234-4580-B932-380D9B395D7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19522" y="5367400"/>
            <a:ext cx="1505715" cy="725425"/>
          </a:xfrm>
          <a:prstGeom prst="rect">
            <a:avLst/>
          </a:prstGeom>
        </p:spPr>
      </p:pic>
    </p:spTree>
    <p:extLst>
      <p:ext uri="{BB962C8B-B14F-4D97-AF65-F5344CB8AC3E}">
        <p14:creationId xmlns:p14="http://schemas.microsoft.com/office/powerpoint/2010/main" val="99852177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transition spd="slow">
    <p:fade/>
  </p:transition>
  <p:hf sldNum="0" hdr="0" ftr="0" dt="0"/>
  <p:txStyles>
    <p:titleStyle>
      <a:lvl1pPr algn="l" defTabSz="914400" rtl="0" eaLnBrk="1" latinLnBrk="0" hangingPunct="1">
        <a:lnSpc>
          <a:spcPts val="6800"/>
        </a:lnSpc>
        <a:spcBef>
          <a:spcPct val="0"/>
        </a:spcBef>
        <a:buNone/>
        <a:defRPr sz="6400" b="1" kern="1200">
          <a:solidFill>
            <a:schemeClr val="accent4"/>
          </a:solidFill>
          <a:latin typeface="+mj-lt"/>
          <a:ea typeface="+mj-ea"/>
          <a:cs typeface="+mj-cs"/>
        </a:defRPr>
      </a:lvl1pPr>
    </p:titleStyle>
    <p:bodyStyle>
      <a:lvl1pPr marL="0" indent="0" algn="l" defTabSz="914400" rtl="0" eaLnBrk="1" latinLnBrk="0" hangingPunct="1">
        <a:lnSpc>
          <a:spcPts val="3350"/>
        </a:lnSpc>
        <a:spcBef>
          <a:spcPts val="0"/>
        </a:spcBef>
        <a:buFontTx/>
        <a:buNone/>
        <a:defRPr sz="2950" b="1" kern="1200">
          <a:solidFill>
            <a:schemeClr val="accent4"/>
          </a:solidFill>
          <a:latin typeface="+mn-lt"/>
          <a:ea typeface="+mn-ea"/>
          <a:cs typeface="+mn-cs"/>
        </a:defRPr>
      </a:lvl1pPr>
      <a:lvl2pPr marL="270000" indent="-270000" algn="l" defTabSz="914400" rtl="0" eaLnBrk="1" latinLnBrk="0" hangingPunct="1">
        <a:lnSpc>
          <a:spcPts val="3350"/>
        </a:lnSpc>
        <a:spcBef>
          <a:spcPts val="0"/>
        </a:spcBef>
        <a:buFont typeface="Calibri" panose="020F0502020204030204" pitchFamily="34" charset="0"/>
        <a:buChar char="•"/>
        <a:defRPr sz="2950" b="1" kern="1200">
          <a:solidFill>
            <a:schemeClr val="accent4"/>
          </a:solidFill>
          <a:latin typeface="+mn-lt"/>
          <a:ea typeface="+mn-ea"/>
          <a:cs typeface="+mn-cs"/>
        </a:defRPr>
      </a:lvl2pPr>
      <a:lvl3pPr marL="270000" indent="-270000" algn="l" defTabSz="914400" rtl="0" eaLnBrk="1" latinLnBrk="0" hangingPunct="1">
        <a:lnSpc>
          <a:spcPts val="3350"/>
        </a:lnSpc>
        <a:spcBef>
          <a:spcPts val="0"/>
        </a:spcBef>
        <a:buFont typeface="Calibri" panose="020F0502020204030204" pitchFamily="34" charset="0"/>
        <a:buChar char="•"/>
        <a:defRPr sz="2950" b="1" kern="1200">
          <a:solidFill>
            <a:schemeClr val="accent4"/>
          </a:solidFill>
          <a:latin typeface="+mn-lt"/>
          <a:ea typeface="+mn-ea"/>
          <a:cs typeface="+mn-cs"/>
        </a:defRPr>
      </a:lvl3pPr>
      <a:lvl4pPr marL="270000" indent="-270000" algn="l" defTabSz="914400" rtl="0" eaLnBrk="1" latinLnBrk="0" hangingPunct="1">
        <a:lnSpc>
          <a:spcPts val="3350"/>
        </a:lnSpc>
        <a:spcBef>
          <a:spcPts val="0"/>
        </a:spcBef>
        <a:buFont typeface="Calibri" panose="020F0502020204030204" pitchFamily="34" charset="0"/>
        <a:buChar char="•"/>
        <a:defRPr sz="2950" b="1" kern="1200">
          <a:solidFill>
            <a:schemeClr val="accent4"/>
          </a:solidFill>
          <a:latin typeface="+mn-lt"/>
          <a:ea typeface="+mn-ea"/>
          <a:cs typeface="+mn-cs"/>
        </a:defRPr>
      </a:lvl4pPr>
      <a:lvl5pPr marL="270000" indent="-270000" algn="l" defTabSz="914400" rtl="0" eaLnBrk="1" latinLnBrk="0" hangingPunct="1">
        <a:lnSpc>
          <a:spcPts val="3350"/>
        </a:lnSpc>
        <a:spcBef>
          <a:spcPts val="0"/>
        </a:spcBef>
        <a:buFont typeface="Calibri" panose="020F0502020204030204" pitchFamily="34" charset="0"/>
        <a:buChar char="•"/>
        <a:defRPr sz="2950" b="1"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2">
          <p15:clr>
            <a:srgbClr val="F26B43"/>
          </p15:clr>
        </p15:guide>
        <p15:guide id="2" orient="horz" pos="3838">
          <p15:clr>
            <a:srgbClr val="F26B43"/>
          </p15:clr>
        </p15:guide>
        <p15:guide id="3" pos="483">
          <p15:clr>
            <a:srgbClr val="F26B43"/>
          </p15:clr>
        </p15:guide>
        <p15:guide id="4" pos="7197">
          <p15:clr>
            <a:srgbClr val="F26B43"/>
          </p15:clr>
        </p15:guide>
        <p15:guide id="5" orient="horz" pos="1207">
          <p15:clr>
            <a:srgbClr val="F26B43"/>
          </p15:clr>
        </p15:guide>
        <p15:guide id="6" orient="horz" pos="3113">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8892B0-58F6-475E-BEEA-656D5D19178E}"/>
              </a:ext>
            </a:extLst>
          </p:cNvPr>
          <p:cNvSpPr>
            <a:spLocks noGrp="1"/>
          </p:cNvSpPr>
          <p:nvPr>
            <p:ph type="title"/>
          </p:nvPr>
        </p:nvSpPr>
        <p:spPr>
          <a:xfrm>
            <a:off x="767751" y="728663"/>
            <a:ext cx="10662249" cy="920756"/>
          </a:xfrm>
          <a:prstGeom prst="rect">
            <a:avLst/>
          </a:prstGeom>
        </p:spPr>
        <p:txBody>
          <a:bodyPr vert="horz" lIns="0" tIns="0" rIns="0" bIns="0" rtlCol="0" anchor="t" anchorCtr="0">
            <a:noAutofit/>
          </a:bodyPr>
          <a:lstStyle/>
          <a:p>
            <a:r>
              <a:rPr lang="en-US"/>
              <a:t>Click to edit Master title style</a:t>
            </a:r>
            <a:endParaRPr lang="sv-SE"/>
          </a:p>
        </p:txBody>
      </p:sp>
      <p:sp>
        <p:nvSpPr>
          <p:cNvPr id="3" name="Text Placeholder 2">
            <a:extLst>
              <a:ext uri="{FF2B5EF4-FFF2-40B4-BE49-F238E27FC236}">
                <a16:creationId xmlns:a16="http://schemas.microsoft.com/office/drawing/2014/main" id="{3C7CDF1E-9B6B-44F2-A156-E61087D18ED0}"/>
              </a:ext>
            </a:extLst>
          </p:cNvPr>
          <p:cNvSpPr>
            <a:spLocks noGrp="1"/>
          </p:cNvSpPr>
          <p:nvPr>
            <p:ph type="body" idx="1"/>
          </p:nvPr>
        </p:nvSpPr>
        <p:spPr>
          <a:xfrm>
            <a:off x="766763" y="1916114"/>
            <a:ext cx="10663237" cy="3025774"/>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pic>
        <p:nvPicPr>
          <p:cNvPr id="13" name="Picture 12">
            <a:extLst>
              <a:ext uri="{FF2B5EF4-FFF2-40B4-BE49-F238E27FC236}">
                <a16:creationId xmlns:a16="http://schemas.microsoft.com/office/drawing/2014/main" id="{1C6D4A27-D234-4580-B932-380D9B395D7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19522" y="5367400"/>
            <a:ext cx="1505715" cy="725425"/>
          </a:xfrm>
          <a:prstGeom prst="rect">
            <a:avLst/>
          </a:prstGeom>
        </p:spPr>
      </p:pic>
    </p:spTree>
    <p:extLst>
      <p:ext uri="{BB962C8B-B14F-4D97-AF65-F5344CB8AC3E}">
        <p14:creationId xmlns:p14="http://schemas.microsoft.com/office/powerpoint/2010/main" val="258601779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transition spd="slow">
    <p:fade/>
  </p:transition>
  <p:hf sldNum="0" hdr="0" ftr="0" dt="0"/>
  <p:txStyles>
    <p:titleStyle>
      <a:lvl1pPr algn="l" defTabSz="914400" rtl="0" eaLnBrk="1" latinLnBrk="0" hangingPunct="1">
        <a:lnSpc>
          <a:spcPts val="6800"/>
        </a:lnSpc>
        <a:spcBef>
          <a:spcPct val="0"/>
        </a:spcBef>
        <a:buNone/>
        <a:defRPr sz="6400" b="1" kern="1200">
          <a:solidFill>
            <a:schemeClr val="tx1"/>
          </a:solidFill>
          <a:latin typeface="+mj-lt"/>
          <a:ea typeface="+mj-ea"/>
          <a:cs typeface="+mj-cs"/>
        </a:defRPr>
      </a:lvl1pPr>
    </p:titleStyle>
    <p:bodyStyle>
      <a:lvl1pPr marL="0" indent="0" algn="l" defTabSz="914400" rtl="0" eaLnBrk="1" latinLnBrk="0" hangingPunct="1">
        <a:lnSpc>
          <a:spcPts val="3350"/>
        </a:lnSpc>
        <a:spcBef>
          <a:spcPts val="0"/>
        </a:spcBef>
        <a:buFontTx/>
        <a:buNone/>
        <a:defRPr sz="2950" b="1" kern="1200">
          <a:solidFill>
            <a:schemeClr val="tx1"/>
          </a:solidFill>
          <a:latin typeface="+mn-lt"/>
          <a:ea typeface="+mn-ea"/>
          <a:cs typeface="+mn-cs"/>
        </a:defRPr>
      </a:lvl1pPr>
      <a:lvl2pPr marL="270000" indent="-270000" algn="l" defTabSz="914400" rtl="0" eaLnBrk="1" latinLnBrk="0" hangingPunct="1">
        <a:lnSpc>
          <a:spcPts val="3350"/>
        </a:lnSpc>
        <a:spcBef>
          <a:spcPts val="0"/>
        </a:spcBef>
        <a:buFont typeface="Calibri" panose="020F0502020204030204" pitchFamily="34" charset="0"/>
        <a:buChar char="•"/>
        <a:defRPr sz="2950" b="1" kern="1200">
          <a:solidFill>
            <a:schemeClr val="tx1"/>
          </a:solidFill>
          <a:latin typeface="+mn-lt"/>
          <a:ea typeface="+mn-ea"/>
          <a:cs typeface="+mn-cs"/>
        </a:defRPr>
      </a:lvl2pPr>
      <a:lvl3pPr marL="270000" indent="-270000" algn="l" defTabSz="914400" rtl="0" eaLnBrk="1" latinLnBrk="0" hangingPunct="1">
        <a:lnSpc>
          <a:spcPts val="3350"/>
        </a:lnSpc>
        <a:spcBef>
          <a:spcPts val="0"/>
        </a:spcBef>
        <a:buFont typeface="Calibri" panose="020F0502020204030204" pitchFamily="34" charset="0"/>
        <a:buChar char="•"/>
        <a:defRPr sz="2950" b="1" kern="1200">
          <a:solidFill>
            <a:schemeClr val="tx1"/>
          </a:solidFill>
          <a:latin typeface="+mn-lt"/>
          <a:ea typeface="+mn-ea"/>
          <a:cs typeface="+mn-cs"/>
        </a:defRPr>
      </a:lvl3pPr>
      <a:lvl4pPr marL="270000" indent="-270000" algn="l" defTabSz="914400" rtl="0" eaLnBrk="1" latinLnBrk="0" hangingPunct="1">
        <a:lnSpc>
          <a:spcPts val="3350"/>
        </a:lnSpc>
        <a:spcBef>
          <a:spcPts val="0"/>
        </a:spcBef>
        <a:buFont typeface="Calibri" panose="020F0502020204030204" pitchFamily="34" charset="0"/>
        <a:buChar char="•"/>
        <a:defRPr sz="2950" b="1" kern="1200">
          <a:solidFill>
            <a:schemeClr val="tx1"/>
          </a:solidFill>
          <a:latin typeface="+mn-lt"/>
          <a:ea typeface="+mn-ea"/>
          <a:cs typeface="+mn-cs"/>
        </a:defRPr>
      </a:lvl4pPr>
      <a:lvl5pPr marL="270000" indent="-270000" algn="l" defTabSz="914400" rtl="0" eaLnBrk="1" latinLnBrk="0" hangingPunct="1">
        <a:lnSpc>
          <a:spcPts val="3350"/>
        </a:lnSpc>
        <a:spcBef>
          <a:spcPts val="0"/>
        </a:spcBef>
        <a:buFont typeface="Calibri" panose="020F0502020204030204" pitchFamily="34" charset="0"/>
        <a:buChar char="•"/>
        <a:defRPr sz="295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2">
          <p15:clr>
            <a:srgbClr val="F26B43"/>
          </p15:clr>
        </p15:guide>
        <p15:guide id="2" orient="horz" pos="3838">
          <p15:clr>
            <a:srgbClr val="F26B43"/>
          </p15:clr>
        </p15:guide>
        <p15:guide id="3" pos="483">
          <p15:clr>
            <a:srgbClr val="F26B43"/>
          </p15:clr>
        </p15:guide>
        <p15:guide id="4" pos="7197">
          <p15:clr>
            <a:srgbClr val="F26B43"/>
          </p15:clr>
        </p15:guide>
        <p15:guide id="5" orient="horz" pos="1207">
          <p15:clr>
            <a:srgbClr val="F26B43"/>
          </p15:clr>
        </p15:guide>
        <p15:guide id="6" orient="horz" pos="3113">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8892B0-58F6-475E-BEEA-656D5D19178E}"/>
              </a:ext>
            </a:extLst>
          </p:cNvPr>
          <p:cNvSpPr>
            <a:spLocks noGrp="1"/>
          </p:cNvSpPr>
          <p:nvPr>
            <p:ph type="title"/>
          </p:nvPr>
        </p:nvSpPr>
        <p:spPr>
          <a:xfrm>
            <a:off x="767751" y="728663"/>
            <a:ext cx="10662249" cy="920756"/>
          </a:xfrm>
          <a:prstGeom prst="rect">
            <a:avLst/>
          </a:prstGeom>
        </p:spPr>
        <p:txBody>
          <a:bodyPr vert="horz" lIns="0" tIns="0" rIns="0" bIns="0" rtlCol="0" anchor="t" anchorCtr="0">
            <a:noAutofit/>
          </a:bodyPr>
          <a:lstStyle/>
          <a:p>
            <a:r>
              <a:rPr lang="en-US"/>
              <a:t>Click to edit Master title style</a:t>
            </a:r>
            <a:endParaRPr lang="sv-SE"/>
          </a:p>
        </p:txBody>
      </p:sp>
      <p:sp>
        <p:nvSpPr>
          <p:cNvPr id="3" name="Text Placeholder 2">
            <a:extLst>
              <a:ext uri="{FF2B5EF4-FFF2-40B4-BE49-F238E27FC236}">
                <a16:creationId xmlns:a16="http://schemas.microsoft.com/office/drawing/2014/main" id="{3C7CDF1E-9B6B-44F2-A156-E61087D18ED0}"/>
              </a:ext>
            </a:extLst>
          </p:cNvPr>
          <p:cNvSpPr>
            <a:spLocks noGrp="1"/>
          </p:cNvSpPr>
          <p:nvPr>
            <p:ph type="body" idx="1"/>
          </p:nvPr>
        </p:nvSpPr>
        <p:spPr>
          <a:xfrm>
            <a:off x="766763" y="1916114"/>
            <a:ext cx="10663237" cy="3025774"/>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pic>
        <p:nvPicPr>
          <p:cNvPr id="13" name="Picture 12">
            <a:extLst>
              <a:ext uri="{FF2B5EF4-FFF2-40B4-BE49-F238E27FC236}">
                <a16:creationId xmlns:a16="http://schemas.microsoft.com/office/drawing/2014/main" id="{1C6D4A27-D234-4580-B932-380D9B395D7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19522" y="5367400"/>
            <a:ext cx="1505715" cy="725425"/>
          </a:xfrm>
          <a:prstGeom prst="rect">
            <a:avLst/>
          </a:prstGeom>
        </p:spPr>
      </p:pic>
    </p:spTree>
    <p:extLst>
      <p:ext uri="{BB962C8B-B14F-4D97-AF65-F5344CB8AC3E}">
        <p14:creationId xmlns:p14="http://schemas.microsoft.com/office/powerpoint/2010/main" val="217510051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Lst>
  <p:transition spd="slow">
    <p:fade/>
  </p:transition>
  <p:hf sldNum="0" hdr="0" ftr="0" dt="0"/>
  <p:txStyles>
    <p:titleStyle>
      <a:lvl1pPr algn="l" defTabSz="914400" rtl="0" eaLnBrk="1" latinLnBrk="0" hangingPunct="1">
        <a:lnSpc>
          <a:spcPts val="6800"/>
        </a:lnSpc>
        <a:spcBef>
          <a:spcPct val="0"/>
        </a:spcBef>
        <a:buNone/>
        <a:defRPr sz="6400" b="1" kern="1200">
          <a:solidFill>
            <a:schemeClr val="accent3"/>
          </a:solidFill>
          <a:latin typeface="+mj-lt"/>
          <a:ea typeface="+mj-ea"/>
          <a:cs typeface="+mj-cs"/>
        </a:defRPr>
      </a:lvl1pPr>
    </p:titleStyle>
    <p:bodyStyle>
      <a:lvl1pPr marL="0" indent="0" algn="l" defTabSz="914400" rtl="0" eaLnBrk="1" latinLnBrk="0" hangingPunct="1">
        <a:lnSpc>
          <a:spcPts val="3350"/>
        </a:lnSpc>
        <a:spcBef>
          <a:spcPts val="0"/>
        </a:spcBef>
        <a:buFontTx/>
        <a:buNone/>
        <a:defRPr sz="2950" b="1" kern="1200">
          <a:solidFill>
            <a:schemeClr val="accent3"/>
          </a:solidFill>
          <a:latin typeface="+mn-lt"/>
          <a:ea typeface="+mn-ea"/>
          <a:cs typeface="+mn-cs"/>
        </a:defRPr>
      </a:lvl1pPr>
      <a:lvl2pPr marL="270000" indent="-270000" algn="l" defTabSz="914400" rtl="0" eaLnBrk="1" latinLnBrk="0" hangingPunct="1">
        <a:lnSpc>
          <a:spcPts val="3350"/>
        </a:lnSpc>
        <a:spcBef>
          <a:spcPts val="0"/>
        </a:spcBef>
        <a:buFont typeface="Calibri" panose="020F0502020204030204" pitchFamily="34" charset="0"/>
        <a:buChar char="•"/>
        <a:defRPr sz="2950" b="1" kern="1200">
          <a:solidFill>
            <a:schemeClr val="accent3"/>
          </a:solidFill>
          <a:latin typeface="+mn-lt"/>
          <a:ea typeface="+mn-ea"/>
          <a:cs typeface="+mn-cs"/>
        </a:defRPr>
      </a:lvl2pPr>
      <a:lvl3pPr marL="270000" indent="-270000" algn="l" defTabSz="914400" rtl="0" eaLnBrk="1" latinLnBrk="0" hangingPunct="1">
        <a:lnSpc>
          <a:spcPts val="3350"/>
        </a:lnSpc>
        <a:spcBef>
          <a:spcPts val="0"/>
        </a:spcBef>
        <a:buFont typeface="Calibri" panose="020F0502020204030204" pitchFamily="34" charset="0"/>
        <a:buChar char="•"/>
        <a:defRPr sz="2950" b="1" kern="1200">
          <a:solidFill>
            <a:schemeClr val="accent3"/>
          </a:solidFill>
          <a:latin typeface="+mn-lt"/>
          <a:ea typeface="+mn-ea"/>
          <a:cs typeface="+mn-cs"/>
        </a:defRPr>
      </a:lvl3pPr>
      <a:lvl4pPr marL="270000" indent="-270000" algn="l" defTabSz="914400" rtl="0" eaLnBrk="1" latinLnBrk="0" hangingPunct="1">
        <a:lnSpc>
          <a:spcPts val="3350"/>
        </a:lnSpc>
        <a:spcBef>
          <a:spcPts val="0"/>
        </a:spcBef>
        <a:buFont typeface="Calibri" panose="020F0502020204030204" pitchFamily="34" charset="0"/>
        <a:buChar char="•"/>
        <a:defRPr sz="2950" b="1" kern="1200">
          <a:solidFill>
            <a:schemeClr val="accent3"/>
          </a:solidFill>
          <a:latin typeface="+mn-lt"/>
          <a:ea typeface="+mn-ea"/>
          <a:cs typeface="+mn-cs"/>
        </a:defRPr>
      </a:lvl4pPr>
      <a:lvl5pPr marL="270000" indent="-270000" algn="l" defTabSz="914400" rtl="0" eaLnBrk="1" latinLnBrk="0" hangingPunct="1">
        <a:lnSpc>
          <a:spcPts val="3350"/>
        </a:lnSpc>
        <a:spcBef>
          <a:spcPts val="0"/>
        </a:spcBef>
        <a:buFont typeface="Calibri" panose="020F0502020204030204" pitchFamily="34" charset="0"/>
        <a:buChar char="•"/>
        <a:defRPr sz="2950" b="1"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2">
          <p15:clr>
            <a:srgbClr val="F26B43"/>
          </p15:clr>
        </p15:guide>
        <p15:guide id="2" orient="horz" pos="3838">
          <p15:clr>
            <a:srgbClr val="F26B43"/>
          </p15:clr>
        </p15:guide>
        <p15:guide id="3" pos="483">
          <p15:clr>
            <a:srgbClr val="F26B43"/>
          </p15:clr>
        </p15:guide>
        <p15:guide id="4" pos="7197">
          <p15:clr>
            <a:srgbClr val="F26B43"/>
          </p15:clr>
        </p15:guide>
        <p15:guide id="5" orient="horz" pos="1207">
          <p15:clr>
            <a:srgbClr val="F26B43"/>
          </p15:clr>
        </p15:guide>
        <p15:guide id="6" orient="horz" pos="311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81FE48-D15C-4A65-BCBF-2E3F134C0843}"/>
              </a:ext>
            </a:extLst>
          </p:cNvPr>
          <p:cNvSpPr>
            <a:spLocks noGrp="1"/>
          </p:cNvSpPr>
          <p:nvPr>
            <p:ph type="title"/>
          </p:nvPr>
        </p:nvSpPr>
        <p:spPr>
          <a:xfrm>
            <a:off x="767751" y="1828800"/>
            <a:ext cx="10662249" cy="2438399"/>
          </a:xfrm>
        </p:spPr>
        <p:txBody>
          <a:bodyPr/>
          <a:lstStyle/>
          <a:p>
            <a:pPr algn="ctr"/>
            <a:r>
              <a:rPr lang="sv-SE" dirty="0"/>
              <a:t>Spela roll, se styrkan i varandra och fungera i grupp </a:t>
            </a:r>
          </a:p>
        </p:txBody>
      </p:sp>
    </p:spTree>
    <p:extLst>
      <p:ext uri="{BB962C8B-B14F-4D97-AF65-F5344CB8AC3E}">
        <p14:creationId xmlns:p14="http://schemas.microsoft.com/office/powerpoint/2010/main" val="1754763841"/>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160420-4644-8B6E-018C-D99E8D4CEE10}"/>
              </a:ext>
            </a:extLst>
          </p:cNvPr>
          <p:cNvSpPr>
            <a:spLocks noGrp="1"/>
          </p:cNvSpPr>
          <p:nvPr>
            <p:ph type="title"/>
          </p:nvPr>
        </p:nvSpPr>
        <p:spPr>
          <a:xfrm>
            <a:off x="2338134" y="2508244"/>
            <a:ext cx="10662249" cy="920756"/>
          </a:xfrm>
        </p:spPr>
        <p:txBody>
          <a:bodyPr/>
          <a:lstStyle/>
          <a:p>
            <a:r>
              <a:rPr lang="sv-SE" dirty="0"/>
              <a:t>Spelregler</a:t>
            </a:r>
            <a:endParaRPr lang="en-SE" dirty="0"/>
          </a:p>
        </p:txBody>
      </p:sp>
    </p:spTree>
    <p:extLst>
      <p:ext uri="{BB962C8B-B14F-4D97-AF65-F5344CB8AC3E}">
        <p14:creationId xmlns:p14="http://schemas.microsoft.com/office/powerpoint/2010/main" val="1896353494"/>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978737B4-74CA-1FAE-0A5C-07C7279A181A}"/>
              </a:ext>
            </a:extLst>
          </p:cNvPr>
          <p:cNvSpPr>
            <a:spLocks noGrp="1"/>
          </p:cNvSpPr>
          <p:nvPr>
            <p:ph type="body" sz="quarter" idx="10"/>
          </p:nvPr>
        </p:nvSpPr>
        <p:spPr>
          <a:xfrm>
            <a:off x="766763" y="765175"/>
            <a:ext cx="9774237" cy="4582077"/>
          </a:xfrm>
        </p:spPr>
        <p:txBody>
          <a:bodyPr/>
          <a:lstStyle/>
          <a:p>
            <a:pPr>
              <a:lnSpc>
                <a:spcPct val="100000"/>
              </a:lnSpc>
            </a:pPr>
            <a:r>
              <a:rPr lang="sv-SE" sz="2800" dirty="0">
                <a:latin typeface="+mj-lt"/>
                <a:ea typeface="+mj-ea"/>
                <a:cs typeface="+mj-cs"/>
              </a:rPr>
              <a:t>Komma i tid och håll tider</a:t>
            </a:r>
          </a:p>
          <a:p>
            <a:pPr>
              <a:lnSpc>
                <a:spcPct val="100000"/>
              </a:lnSpc>
            </a:pPr>
            <a:r>
              <a:rPr lang="sv-SE" sz="2800" dirty="0">
                <a:latin typeface="+mj-lt"/>
                <a:ea typeface="+mj-ea"/>
                <a:cs typeface="+mj-cs"/>
              </a:rPr>
              <a:t>En kultur där man försöker vara med varje tillfälle</a:t>
            </a:r>
          </a:p>
          <a:p>
            <a:pPr>
              <a:lnSpc>
                <a:spcPct val="100000"/>
              </a:lnSpc>
            </a:pPr>
            <a:r>
              <a:rPr lang="sv-SE" sz="2800" dirty="0">
                <a:latin typeface="+mj-lt"/>
                <a:ea typeface="+mj-ea"/>
                <a:cs typeface="+mj-cs"/>
              </a:rPr>
              <a:t>Jag har rätt att vara tyst</a:t>
            </a:r>
          </a:p>
          <a:p>
            <a:pPr>
              <a:lnSpc>
                <a:spcPct val="100000"/>
              </a:lnSpc>
            </a:pPr>
            <a:r>
              <a:rPr lang="sv-SE" sz="2800" dirty="0">
                <a:latin typeface="+mj-lt"/>
                <a:ea typeface="+mj-ea"/>
                <a:cs typeface="+mj-cs"/>
              </a:rPr>
              <a:t>Vi avbryter inte varandra</a:t>
            </a:r>
          </a:p>
          <a:p>
            <a:pPr>
              <a:lnSpc>
                <a:spcPct val="100000"/>
              </a:lnSpc>
            </a:pPr>
            <a:r>
              <a:rPr lang="sv-SE" sz="2800" dirty="0">
                <a:latin typeface="+mj-lt"/>
                <a:ea typeface="+mj-ea"/>
                <a:cs typeface="+mj-cs"/>
              </a:rPr>
              <a:t>Allt personligt som sägs i gruppen stannar där</a:t>
            </a:r>
          </a:p>
          <a:p>
            <a:pPr>
              <a:lnSpc>
                <a:spcPct val="100000"/>
              </a:lnSpc>
            </a:pPr>
            <a:r>
              <a:rPr lang="sv-SE" sz="2800" dirty="0">
                <a:latin typeface="+mj-lt"/>
                <a:ea typeface="+mj-ea"/>
                <a:cs typeface="+mj-cs"/>
              </a:rPr>
              <a:t>Mobiltelefoner/Datorer</a:t>
            </a:r>
          </a:p>
          <a:p>
            <a:pPr>
              <a:lnSpc>
                <a:spcPct val="100000"/>
              </a:lnSpc>
            </a:pPr>
            <a:r>
              <a:rPr lang="sv-SE" sz="2800" dirty="0" err="1">
                <a:latin typeface="+mj-lt"/>
                <a:ea typeface="+mj-ea"/>
                <a:cs typeface="+mj-cs"/>
              </a:rPr>
              <a:t>Provtänka</a:t>
            </a:r>
            <a:br>
              <a:rPr lang="sv-SE" sz="2800" dirty="0">
                <a:latin typeface="+mj-lt"/>
                <a:ea typeface="+mj-ea"/>
                <a:cs typeface="+mj-cs"/>
              </a:rPr>
            </a:br>
            <a:r>
              <a:rPr lang="sv-SE" sz="2800" dirty="0">
                <a:latin typeface="+mj-lt"/>
                <a:ea typeface="+mj-ea"/>
                <a:cs typeface="+mj-cs"/>
              </a:rPr>
              <a:t>Alla hjälps åt alla hålla tidsramarna.</a:t>
            </a:r>
          </a:p>
          <a:p>
            <a:pPr>
              <a:lnSpc>
                <a:spcPct val="100000"/>
              </a:lnSpc>
            </a:pPr>
            <a:r>
              <a:rPr lang="sv-SE" sz="2800" dirty="0">
                <a:latin typeface="+mj-lt"/>
                <a:ea typeface="+mj-ea"/>
                <a:cs typeface="+mj-cs"/>
              </a:rPr>
              <a:t>Alla bidrar med sitt perspektiv och värdesätter att få ta del av andras.</a:t>
            </a:r>
            <a:endParaRPr lang="en-SE" sz="2800" dirty="0">
              <a:latin typeface="+mj-lt"/>
              <a:ea typeface="+mj-ea"/>
              <a:cs typeface="+mj-cs"/>
            </a:endParaRPr>
          </a:p>
        </p:txBody>
      </p:sp>
    </p:spTree>
    <p:extLst>
      <p:ext uri="{BB962C8B-B14F-4D97-AF65-F5344CB8AC3E}">
        <p14:creationId xmlns:p14="http://schemas.microsoft.com/office/powerpoint/2010/main" val="3043330432"/>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198220-A8E9-442C-8D06-D9FBF41BC8CD}"/>
              </a:ext>
            </a:extLst>
          </p:cNvPr>
          <p:cNvSpPr>
            <a:spLocks noGrp="1"/>
          </p:cNvSpPr>
          <p:nvPr>
            <p:ph type="title"/>
          </p:nvPr>
        </p:nvSpPr>
        <p:spPr>
          <a:xfrm>
            <a:off x="767751" y="2453640"/>
            <a:ext cx="10662249" cy="975359"/>
          </a:xfrm>
        </p:spPr>
        <p:txBody>
          <a:bodyPr/>
          <a:lstStyle/>
          <a:p>
            <a:pPr algn="ctr"/>
            <a:r>
              <a:rPr lang="sv-SE" dirty="0" err="1"/>
              <a:t>Lärstilar</a:t>
            </a:r>
            <a:endParaRPr lang="sv-SE" dirty="0"/>
          </a:p>
        </p:txBody>
      </p:sp>
    </p:spTree>
    <p:extLst>
      <p:ext uri="{BB962C8B-B14F-4D97-AF65-F5344CB8AC3E}">
        <p14:creationId xmlns:p14="http://schemas.microsoft.com/office/powerpoint/2010/main" val="3329845063"/>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74E17-F352-2A19-E7CF-F708CE96F351}"/>
              </a:ext>
            </a:extLst>
          </p:cNvPr>
          <p:cNvSpPr>
            <a:spLocks noGrp="1"/>
          </p:cNvSpPr>
          <p:nvPr>
            <p:ph type="title"/>
          </p:nvPr>
        </p:nvSpPr>
        <p:spPr>
          <a:xfrm>
            <a:off x="2258621" y="2508244"/>
            <a:ext cx="10662249" cy="920756"/>
          </a:xfrm>
        </p:spPr>
        <p:txBody>
          <a:bodyPr/>
          <a:lstStyle/>
          <a:p>
            <a:r>
              <a:rPr lang="sv-SE" dirty="0"/>
              <a:t>Introduktion</a:t>
            </a:r>
            <a:endParaRPr lang="en-SE" dirty="0"/>
          </a:p>
        </p:txBody>
      </p:sp>
    </p:spTree>
    <p:extLst>
      <p:ext uri="{BB962C8B-B14F-4D97-AF65-F5344CB8AC3E}">
        <p14:creationId xmlns:p14="http://schemas.microsoft.com/office/powerpoint/2010/main" val="1255739776"/>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26AAAA-F7F1-B4B6-CAD0-BD9E2CBAE0DF}"/>
              </a:ext>
            </a:extLst>
          </p:cNvPr>
          <p:cNvSpPr>
            <a:spLocks noGrp="1"/>
          </p:cNvSpPr>
          <p:nvPr>
            <p:ph type="title"/>
          </p:nvPr>
        </p:nvSpPr>
        <p:spPr>
          <a:xfrm>
            <a:off x="762988" y="1916112"/>
            <a:ext cx="10662249" cy="920756"/>
          </a:xfrm>
        </p:spPr>
        <p:txBody>
          <a:bodyPr/>
          <a:lstStyle/>
          <a:p>
            <a:pPr algn="ctr"/>
            <a:r>
              <a:rPr lang="sv-SE" dirty="0"/>
              <a:t>Ha roligt tillsammans och fira</a:t>
            </a:r>
            <a:endParaRPr lang="en-SE" dirty="0"/>
          </a:p>
        </p:txBody>
      </p:sp>
    </p:spTree>
    <p:extLst>
      <p:ext uri="{BB962C8B-B14F-4D97-AF65-F5344CB8AC3E}">
        <p14:creationId xmlns:p14="http://schemas.microsoft.com/office/powerpoint/2010/main" val="2583173048"/>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08A8F2-434F-4611-91C9-6A4236E8AF9C}"/>
              </a:ext>
            </a:extLst>
          </p:cNvPr>
          <p:cNvSpPr>
            <a:spLocks noGrp="1"/>
          </p:cNvSpPr>
          <p:nvPr>
            <p:ph type="title"/>
          </p:nvPr>
        </p:nvSpPr>
        <p:spPr>
          <a:xfrm>
            <a:off x="767751" y="2133600"/>
            <a:ext cx="10662249" cy="2895599"/>
          </a:xfrm>
        </p:spPr>
        <p:txBody>
          <a:bodyPr/>
          <a:lstStyle/>
          <a:p>
            <a:pPr algn="ctr"/>
            <a:r>
              <a:rPr lang="sv-SE" sz="5400" dirty="0"/>
              <a:t>Fundera!</a:t>
            </a:r>
            <a:br>
              <a:rPr lang="sv-SE" sz="5400" dirty="0"/>
            </a:br>
            <a:r>
              <a:rPr lang="sv-SE" sz="5400" dirty="0"/>
              <a:t>När en grupp har fungerat bra, vad har det då berott på?</a:t>
            </a:r>
          </a:p>
        </p:txBody>
      </p:sp>
    </p:spTree>
    <p:extLst>
      <p:ext uri="{BB962C8B-B14F-4D97-AF65-F5344CB8AC3E}">
        <p14:creationId xmlns:p14="http://schemas.microsoft.com/office/powerpoint/2010/main" val="1277850239"/>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81FE48-D15C-4A65-BCBF-2E3F134C0843}"/>
              </a:ext>
            </a:extLst>
          </p:cNvPr>
          <p:cNvSpPr>
            <a:spLocks noGrp="1"/>
          </p:cNvSpPr>
          <p:nvPr>
            <p:ph type="title"/>
          </p:nvPr>
        </p:nvSpPr>
        <p:spPr>
          <a:xfrm>
            <a:off x="767751" y="1828800"/>
            <a:ext cx="10662249" cy="2438399"/>
          </a:xfrm>
        </p:spPr>
        <p:txBody>
          <a:bodyPr/>
          <a:lstStyle/>
          <a:p>
            <a:pPr algn="ctr"/>
            <a:r>
              <a:rPr lang="sv-SE" dirty="0"/>
              <a:t>Att leda en grupp, vad behövs? </a:t>
            </a:r>
          </a:p>
        </p:txBody>
      </p:sp>
    </p:spTree>
    <p:extLst>
      <p:ext uri="{BB962C8B-B14F-4D97-AF65-F5344CB8AC3E}">
        <p14:creationId xmlns:p14="http://schemas.microsoft.com/office/powerpoint/2010/main" val="154493619"/>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8AF23C-F08F-064F-3C78-B7D1DBFB13B6}"/>
              </a:ext>
            </a:extLst>
          </p:cNvPr>
          <p:cNvSpPr>
            <a:spLocks noGrp="1"/>
          </p:cNvSpPr>
          <p:nvPr>
            <p:ph type="title"/>
          </p:nvPr>
        </p:nvSpPr>
        <p:spPr/>
        <p:txBody>
          <a:bodyPr/>
          <a:lstStyle/>
          <a:p>
            <a:r>
              <a:rPr lang="sv-SE" sz="6600" dirty="0" err="1"/>
              <a:t>Mötesunderlättare</a:t>
            </a:r>
            <a:endParaRPr lang="sv-SE" sz="6600" dirty="0"/>
          </a:p>
        </p:txBody>
      </p:sp>
      <p:sp>
        <p:nvSpPr>
          <p:cNvPr id="3" name="Platshållare för text 2">
            <a:extLst>
              <a:ext uri="{FF2B5EF4-FFF2-40B4-BE49-F238E27FC236}">
                <a16:creationId xmlns:a16="http://schemas.microsoft.com/office/drawing/2014/main" id="{C1659F8C-876B-29D6-1062-AB99CC24523F}"/>
              </a:ext>
            </a:extLst>
          </p:cNvPr>
          <p:cNvSpPr>
            <a:spLocks noGrp="1"/>
          </p:cNvSpPr>
          <p:nvPr>
            <p:ph type="body" sz="quarter" idx="10"/>
          </p:nvPr>
        </p:nvSpPr>
        <p:spPr>
          <a:xfrm>
            <a:off x="437323" y="1916112"/>
            <a:ext cx="10987916" cy="3025776"/>
          </a:xfrm>
        </p:spPr>
        <p:txBody>
          <a:bodyPr/>
          <a:lstStyle/>
          <a:p>
            <a:pPr marL="457200" indent="-457200">
              <a:buFontTx/>
              <a:buChar char="-"/>
            </a:pPr>
            <a:r>
              <a:rPr lang="sv-SE" dirty="0"/>
              <a:t>Ser helheten och underlättar för de som leder mötet</a:t>
            </a:r>
          </a:p>
          <a:p>
            <a:pPr marL="457200" indent="-457200">
              <a:buFontTx/>
              <a:buChar char="-"/>
            </a:pPr>
            <a:r>
              <a:rPr lang="sv-SE" dirty="0"/>
              <a:t>Aktivt lyssna och vad är det som inte sägs?</a:t>
            </a:r>
          </a:p>
          <a:p>
            <a:pPr marL="457200" indent="-457200">
              <a:buFontTx/>
              <a:buChar char="-"/>
            </a:pPr>
            <a:r>
              <a:rPr lang="sv-SE" dirty="0"/>
              <a:t>Se processen i mötet, finns det alternativ?</a:t>
            </a:r>
          </a:p>
          <a:p>
            <a:pPr marL="457200" indent="-457200">
              <a:buFontTx/>
              <a:buChar char="-"/>
            </a:pPr>
            <a:r>
              <a:rPr lang="sv-SE" dirty="0"/>
              <a:t>Stötta i </a:t>
            </a:r>
            <a:r>
              <a:rPr lang="sv-SE" dirty="0" err="1"/>
              <a:t>ev</a:t>
            </a:r>
            <a:r>
              <a:rPr lang="sv-SE" dirty="0"/>
              <a:t> ändring av dagordning och planering</a:t>
            </a:r>
          </a:p>
          <a:p>
            <a:pPr marL="457200" indent="-457200">
              <a:buFontTx/>
              <a:buChar char="-"/>
            </a:pPr>
            <a:r>
              <a:rPr lang="sv-SE" dirty="0"/>
              <a:t>Inkludera alla i mötet</a:t>
            </a:r>
          </a:p>
          <a:p>
            <a:pPr marL="457200" indent="-457200">
              <a:buFontTx/>
              <a:buChar char="-"/>
            </a:pPr>
            <a:r>
              <a:rPr lang="sv-SE" dirty="0"/>
              <a:t>Se till att tider hålls</a:t>
            </a:r>
            <a:br>
              <a:rPr lang="sv-SE" dirty="0"/>
            </a:br>
            <a:endParaRPr lang="en-SE" dirty="0"/>
          </a:p>
        </p:txBody>
      </p:sp>
    </p:spTree>
    <p:extLst>
      <p:ext uri="{BB962C8B-B14F-4D97-AF65-F5344CB8AC3E}">
        <p14:creationId xmlns:p14="http://schemas.microsoft.com/office/powerpoint/2010/main" val="1762615297"/>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5A1367-A3A7-28C2-3EEE-48316A3E0259}"/>
              </a:ext>
            </a:extLst>
          </p:cNvPr>
          <p:cNvSpPr>
            <a:spLocks noGrp="1"/>
          </p:cNvSpPr>
          <p:nvPr>
            <p:ph type="title"/>
          </p:nvPr>
        </p:nvSpPr>
        <p:spPr/>
        <p:txBody>
          <a:bodyPr/>
          <a:lstStyle/>
          <a:p>
            <a:r>
              <a:rPr lang="sv-SE" dirty="0"/>
              <a:t>Tid</a:t>
            </a:r>
            <a:endParaRPr lang="en-SE" dirty="0"/>
          </a:p>
        </p:txBody>
      </p:sp>
      <p:sp>
        <p:nvSpPr>
          <p:cNvPr id="3" name="Platshållare för text 2">
            <a:extLst>
              <a:ext uri="{FF2B5EF4-FFF2-40B4-BE49-F238E27FC236}">
                <a16:creationId xmlns:a16="http://schemas.microsoft.com/office/drawing/2014/main" id="{B96B4374-8232-B07F-6F2D-2225386E59DD}"/>
              </a:ext>
            </a:extLst>
          </p:cNvPr>
          <p:cNvSpPr>
            <a:spLocks noGrp="1"/>
          </p:cNvSpPr>
          <p:nvPr>
            <p:ph type="body" sz="quarter" idx="10"/>
          </p:nvPr>
        </p:nvSpPr>
        <p:spPr/>
        <p:txBody>
          <a:bodyPr/>
          <a:lstStyle/>
          <a:p>
            <a:pPr marL="457200" indent="-457200">
              <a:buFontTx/>
              <a:buChar char="-"/>
            </a:pPr>
            <a:r>
              <a:rPr lang="sv-SE" dirty="0"/>
              <a:t>Rimlig dagordning</a:t>
            </a:r>
          </a:p>
          <a:p>
            <a:pPr marL="457200" indent="-457200">
              <a:buFontTx/>
              <a:buChar char="-"/>
            </a:pPr>
            <a:r>
              <a:rPr lang="sv-SE" dirty="0"/>
              <a:t>Visa respekt för dagordningen </a:t>
            </a:r>
          </a:p>
          <a:p>
            <a:pPr marL="457200" indent="-457200">
              <a:buFontTx/>
              <a:buChar char="-"/>
            </a:pPr>
            <a:r>
              <a:rPr lang="sv-SE" dirty="0"/>
              <a:t>Hålla tiderna för mötet</a:t>
            </a:r>
          </a:p>
          <a:p>
            <a:pPr marL="457200" indent="-457200">
              <a:buFontTx/>
              <a:buChar char="-"/>
            </a:pPr>
            <a:r>
              <a:rPr lang="sv-SE" dirty="0"/>
              <a:t>Ge utrymme i dagordningen för samtal om det behövs</a:t>
            </a:r>
            <a:endParaRPr lang="en-SE" dirty="0"/>
          </a:p>
        </p:txBody>
      </p:sp>
    </p:spTree>
    <p:extLst>
      <p:ext uri="{BB962C8B-B14F-4D97-AF65-F5344CB8AC3E}">
        <p14:creationId xmlns:p14="http://schemas.microsoft.com/office/powerpoint/2010/main" val="3403231708"/>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50CC10-1E04-51FB-1612-61B60211C443}"/>
              </a:ext>
            </a:extLst>
          </p:cNvPr>
          <p:cNvSpPr>
            <a:spLocks noGrp="1"/>
          </p:cNvSpPr>
          <p:nvPr>
            <p:ph type="title"/>
          </p:nvPr>
        </p:nvSpPr>
        <p:spPr>
          <a:xfrm>
            <a:off x="766762" y="2358680"/>
            <a:ext cx="10662249" cy="920756"/>
          </a:xfrm>
        </p:spPr>
        <p:txBody>
          <a:bodyPr/>
          <a:lstStyle/>
          <a:p>
            <a:r>
              <a:rPr lang="sv-SE" dirty="0"/>
              <a:t>Hur får vi alla att delta?</a:t>
            </a:r>
            <a:endParaRPr lang="en-SE" dirty="0"/>
          </a:p>
        </p:txBody>
      </p:sp>
    </p:spTree>
    <p:extLst>
      <p:ext uri="{BB962C8B-B14F-4D97-AF65-F5344CB8AC3E}">
        <p14:creationId xmlns:p14="http://schemas.microsoft.com/office/powerpoint/2010/main" val="3301940692"/>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A14DA4-AF83-E946-F067-8ECE9BBEEFFF}"/>
              </a:ext>
            </a:extLst>
          </p:cNvPr>
          <p:cNvSpPr>
            <a:spLocks noGrp="1"/>
          </p:cNvSpPr>
          <p:nvPr>
            <p:ph type="title"/>
          </p:nvPr>
        </p:nvSpPr>
        <p:spPr/>
        <p:txBody>
          <a:bodyPr/>
          <a:lstStyle/>
          <a:p>
            <a:pPr>
              <a:lnSpc>
                <a:spcPct val="100000"/>
              </a:lnSpc>
            </a:pPr>
            <a:r>
              <a:rPr lang="sv-SE" i="0" baseline="0" dirty="0"/>
              <a:t>Övningar</a:t>
            </a:r>
            <a:br>
              <a:rPr lang="sv-SE" i="0" baseline="0" dirty="0"/>
            </a:br>
            <a:br>
              <a:rPr lang="sv-SE" i="0" baseline="0" dirty="0"/>
            </a:br>
            <a:r>
              <a:rPr lang="sv-SE" sz="2800" i="0" baseline="0" dirty="0"/>
              <a:t>- Rundor</a:t>
            </a:r>
            <a:br>
              <a:rPr lang="sv-SE" sz="2800" i="0" baseline="0" dirty="0"/>
            </a:br>
            <a:r>
              <a:rPr lang="sv-SE" sz="2800" i="0" baseline="0" dirty="0"/>
              <a:t>- EPA enskilt, parvis, alla</a:t>
            </a:r>
            <a:br>
              <a:rPr lang="sv-SE" sz="2800" i="0" baseline="0" dirty="0"/>
            </a:br>
            <a:r>
              <a:rPr lang="sv-SE" sz="2800" i="0" baseline="0" dirty="0"/>
              <a:t>- Fyra hörnsövning</a:t>
            </a:r>
            <a:endParaRPr lang="en-SE" sz="2800" dirty="0"/>
          </a:p>
        </p:txBody>
      </p:sp>
    </p:spTree>
    <p:extLst>
      <p:ext uri="{BB962C8B-B14F-4D97-AF65-F5344CB8AC3E}">
        <p14:creationId xmlns:p14="http://schemas.microsoft.com/office/powerpoint/2010/main" val="445091346"/>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198220-A8E9-442C-8D06-D9FBF41BC8CD}"/>
              </a:ext>
            </a:extLst>
          </p:cNvPr>
          <p:cNvSpPr>
            <a:spLocks noGrp="1"/>
          </p:cNvSpPr>
          <p:nvPr>
            <p:ph type="title"/>
          </p:nvPr>
        </p:nvSpPr>
        <p:spPr>
          <a:xfrm>
            <a:off x="767751" y="2453640"/>
            <a:ext cx="10662249" cy="975359"/>
          </a:xfrm>
        </p:spPr>
        <p:txBody>
          <a:bodyPr/>
          <a:lstStyle/>
          <a:p>
            <a:pPr algn="ctr"/>
            <a:r>
              <a:rPr lang="sv-SE" dirty="0"/>
              <a:t>Öppenhet och tillit</a:t>
            </a:r>
          </a:p>
        </p:txBody>
      </p:sp>
    </p:spTree>
    <p:extLst>
      <p:ext uri="{BB962C8B-B14F-4D97-AF65-F5344CB8AC3E}">
        <p14:creationId xmlns:p14="http://schemas.microsoft.com/office/powerpoint/2010/main" val="1901652711"/>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19E3669-20AC-4481-868B-00F2CA553617}"/>
              </a:ext>
            </a:extLst>
          </p:cNvPr>
          <p:cNvSpPr/>
          <p:nvPr/>
        </p:nvSpPr>
        <p:spPr>
          <a:xfrm>
            <a:off x="1645920" y="806409"/>
            <a:ext cx="8702040" cy="469392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p>
        </p:txBody>
      </p:sp>
      <p:pic>
        <p:nvPicPr>
          <p:cNvPr id="4" name="Bildobjekt 3">
            <a:extLst>
              <a:ext uri="{FF2B5EF4-FFF2-40B4-BE49-F238E27FC236}">
                <a16:creationId xmlns:a16="http://schemas.microsoft.com/office/drawing/2014/main" id="{C139639C-507B-411F-B342-D25A3D0220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6747" y="1287781"/>
            <a:ext cx="5513720" cy="3731176"/>
          </a:xfrm>
          <a:prstGeom prst="rect">
            <a:avLst/>
          </a:prstGeom>
        </p:spPr>
      </p:pic>
    </p:spTree>
    <p:extLst>
      <p:ext uri="{BB962C8B-B14F-4D97-AF65-F5344CB8AC3E}">
        <p14:creationId xmlns:p14="http://schemas.microsoft.com/office/powerpoint/2010/main" val="2110458417"/>
      </p:ext>
    </p:extLst>
  </p:cSld>
  <p:clrMapOvr>
    <a:masterClrMapping/>
  </p:clrMapOvr>
  <p:transition spd="slow">
    <p:fade/>
  </p:transition>
</p:sld>
</file>

<file path=ppt/theme/theme1.xml><?xml version="1.0" encoding="utf-8"?>
<a:theme xmlns:a="http://schemas.openxmlformats.org/drawingml/2006/main" name="Bildsida">
  <a:themeElements>
    <a:clrScheme name="BILDA_2018">
      <a:dk1>
        <a:srgbClr val="0C2E52"/>
      </a:dk1>
      <a:lt1>
        <a:sysClr val="window" lastClr="FFFFFF"/>
      </a:lt1>
      <a:dk2>
        <a:srgbClr val="351539"/>
      </a:dk2>
      <a:lt2>
        <a:srgbClr val="FFFFFF"/>
      </a:lt2>
      <a:accent1>
        <a:srgbClr val="F8C6C5"/>
      </a:accent1>
      <a:accent2>
        <a:srgbClr val="FFE0B4"/>
      </a:accent2>
      <a:accent3>
        <a:srgbClr val="C9E2C5"/>
      </a:accent3>
      <a:accent4>
        <a:srgbClr val="ADDDF0"/>
      </a:accent4>
      <a:accent5>
        <a:srgbClr val="60CC8E"/>
      </a:accent5>
      <a:accent6>
        <a:srgbClr val="7D649E"/>
      </a:accent6>
      <a:hlink>
        <a:srgbClr val="000000"/>
      </a:hlink>
      <a:folHlink>
        <a:srgbClr val="FFFFFF"/>
      </a:folHlink>
    </a:clrScheme>
    <a:fontScheme name="BILDA_2018">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lda_PPT_mall_v2" id="{5F1B1A21-F55B-4FFB-AB27-219844B0081C}" vid="{5411C8C7-CBD3-447B-91D1-B79FA1B50A11}"/>
    </a:ext>
  </a:extLst>
</a:theme>
</file>

<file path=ppt/theme/theme10.xml><?xml version="1.0" encoding="utf-8"?>
<a:theme xmlns:a="http://schemas.openxmlformats.org/drawingml/2006/main" name="Mörklila / Ljusorange">
  <a:themeElements>
    <a:clrScheme name="BILDA_2018">
      <a:dk1>
        <a:srgbClr val="0C2E52"/>
      </a:dk1>
      <a:lt1>
        <a:sysClr val="window" lastClr="FFFFFF"/>
      </a:lt1>
      <a:dk2>
        <a:srgbClr val="351539"/>
      </a:dk2>
      <a:lt2>
        <a:srgbClr val="FFFFFF"/>
      </a:lt2>
      <a:accent1>
        <a:srgbClr val="F8C6C5"/>
      </a:accent1>
      <a:accent2>
        <a:srgbClr val="FFE0B4"/>
      </a:accent2>
      <a:accent3>
        <a:srgbClr val="C9E2C5"/>
      </a:accent3>
      <a:accent4>
        <a:srgbClr val="ADDDF0"/>
      </a:accent4>
      <a:accent5>
        <a:srgbClr val="60CC8E"/>
      </a:accent5>
      <a:accent6>
        <a:srgbClr val="7D649E"/>
      </a:accent6>
      <a:hlink>
        <a:srgbClr val="000000"/>
      </a:hlink>
      <a:folHlink>
        <a:srgbClr val="FFFFFF"/>
      </a:folHlink>
    </a:clrScheme>
    <a:fontScheme name="BILDA_2018">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lda_PPT_mall_v2" id="{5F1B1A21-F55B-4FFB-AB27-219844B0081C}" vid="{C402189A-E682-47A4-99DB-6FC258ECA8AF}"/>
    </a:ext>
  </a:extLst>
</a:theme>
</file>

<file path=ppt/theme/theme11.xml><?xml version="1.0" encoding="utf-8"?>
<a:theme xmlns:a="http://schemas.openxmlformats.org/drawingml/2006/main" name="Ljusorange / Mörklila">
  <a:themeElements>
    <a:clrScheme name="BILDA_2018">
      <a:dk1>
        <a:srgbClr val="0C2E52"/>
      </a:dk1>
      <a:lt1>
        <a:sysClr val="window" lastClr="FFFFFF"/>
      </a:lt1>
      <a:dk2>
        <a:srgbClr val="351539"/>
      </a:dk2>
      <a:lt2>
        <a:srgbClr val="FFFFFF"/>
      </a:lt2>
      <a:accent1>
        <a:srgbClr val="F8C6C5"/>
      </a:accent1>
      <a:accent2>
        <a:srgbClr val="FFE0B4"/>
      </a:accent2>
      <a:accent3>
        <a:srgbClr val="C9E2C5"/>
      </a:accent3>
      <a:accent4>
        <a:srgbClr val="ADDDF0"/>
      </a:accent4>
      <a:accent5>
        <a:srgbClr val="60CC8E"/>
      </a:accent5>
      <a:accent6>
        <a:srgbClr val="7D649E"/>
      </a:accent6>
      <a:hlink>
        <a:srgbClr val="000000"/>
      </a:hlink>
      <a:folHlink>
        <a:srgbClr val="FFFFFF"/>
      </a:folHlink>
    </a:clrScheme>
    <a:fontScheme name="BILDA_2018">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lda_PPT_mall_v2" id="{5F1B1A21-F55B-4FFB-AB27-219844B0081C}" vid="{C4454AAF-9CCA-46B2-9610-6C7826701747}"/>
    </a:ext>
  </a:extLst>
</a:theme>
</file>

<file path=ppt/theme/theme12.xml><?xml version="1.0" encoding="utf-8"?>
<a:theme xmlns:a="http://schemas.openxmlformats.org/drawingml/2006/main" name="Mörkblå / Ljusrosa">
  <a:themeElements>
    <a:clrScheme name="BILDA_2018">
      <a:dk1>
        <a:srgbClr val="0C2E52"/>
      </a:dk1>
      <a:lt1>
        <a:sysClr val="window" lastClr="FFFFFF"/>
      </a:lt1>
      <a:dk2>
        <a:srgbClr val="351539"/>
      </a:dk2>
      <a:lt2>
        <a:srgbClr val="FFFFFF"/>
      </a:lt2>
      <a:accent1>
        <a:srgbClr val="F8C6C5"/>
      </a:accent1>
      <a:accent2>
        <a:srgbClr val="FFE0B4"/>
      </a:accent2>
      <a:accent3>
        <a:srgbClr val="C9E2C5"/>
      </a:accent3>
      <a:accent4>
        <a:srgbClr val="ADDDF0"/>
      </a:accent4>
      <a:accent5>
        <a:srgbClr val="60CC8E"/>
      </a:accent5>
      <a:accent6>
        <a:srgbClr val="7D649E"/>
      </a:accent6>
      <a:hlink>
        <a:srgbClr val="000000"/>
      </a:hlink>
      <a:folHlink>
        <a:srgbClr val="FFFFFF"/>
      </a:folHlink>
    </a:clrScheme>
    <a:fontScheme name="BILDA_2018">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lda_PPT_mall_v2" id="{5F1B1A21-F55B-4FFB-AB27-219844B0081C}" vid="{FA30AE6A-C361-4481-AAA4-61A4C045D5D8}"/>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örklila / Ljusrosa">
  <a:themeElements>
    <a:clrScheme name="BILDA_2018">
      <a:dk1>
        <a:srgbClr val="0C2E52"/>
      </a:dk1>
      <a:lt1>
        <a:sysClr val="window" lastClr="FFFFFF"/>
      </a:lt1>
      <a:dk2>
        <a:srgbClr val="351539"/>
      </a:dk2>
      <a:lt2>
        <a:srgbClr val="FFFFFF"/>
      </a:lt2>
      <a:accent1>
        <a:srgbClr val="F8C6C5"/>
      </a:accent1>
      <a:accent2>
        <a:srgbClr val="FFE0B4"/>
      </a:accent2>
      <a:accent3>
        <a:srgbClr val="C9E2C5"/>
      </a:accent3>
      <a:accent4>
        <a:srgbClr val="ADDDF0"/>
      </a:accent4>
      <a:accent5>
        <a:srgbClr val="60CC8E"/>
      </a:accent5>
      <a:accent6>
        <a:srgbClr val="7D649E"/>
      </a:accent6>
      <a:hlink>
        <a:srgbClr val="000000"/>
      </a:hlink>
      <a:folHlink>
        <a:srgbClr val="FFFFFF"/>
      </a:folHlink>
    </a:clrScheme>
    <a:fontScheme name="BILDA_2018">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lda_PPT_mall_v2" id="{5F1B1A21-F55B-4FFB-AB27-219844B0081C}" vid="{723E16C9-1466-4F9E-A840-48BBC7F77C17}"/>
    </a:ext>
  </a:extLst>
</a:theme>
</file>

<file path=ppt/theme/theme3.xml><?xml version="1.0" encoding="utf-8"?>
<a:theme xmlns:a="http://schemas.openxmlformats.org/drawingml/2006/main" name="Ljusrosa / Mörklila">
  <a:themeElements>
    <a:clrScheme name="BILDA_2018">
      <a:dk1>
        <a:srgbClr val="0C2E52"/>
      </a:dk1>
      <a:lt1>
        <a:sysClr val="window" lastClr="FFFFFF"/>
      </a:lt1>
      <a:dk2>
        <a:srgbClr val="351539"/>
      </a:dk2>
      <a:lt2>
        <a:srgbClr val="FFFFFF"/>
      </a:lt2>
      <a:accent1>
        <a:srgbClr val="F8C6C5"/>
      </a:accent1>
      <a:accent2>
        <a:srgbClr val="FFE0B4"/>
      </a:accent2>
      <a:accent3>
        <a:srgbClr val="C9E2C5"/>
      </a:accent3>
      <a:accent4>
        <a:srgbClr val="ADDDF0"/>
      </a:accent4>
      <a:accent5>
        <a:srgbClr val="60CC8E"/>
      </a:accent5>
      <a:accent6>
        <a:srgbClr val="7D649E"/>
      </a:accent6>
      <a:hlink>
        <a:srgbClr val="000000"/>
      </a:hlink>
      <a:folHlink>
        <a:srgbClr val="FFFFFF"/>
      </a:folHlink>
    </a:clrScheme>
    <a:fontScheme name="BILDA_2018">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lda_PPT_mall_v2" id="{5F1B1A21-F55B-4FFB-AB27-219844B0081C}" vid="{F3180B88-8D86-48B5-B779-C3FDF85FE8EE}"/>
    </a:ext>
  </a:extLst>
</a:theme>
</file>

<file path=ppt/theme/theme4.xml><?xml version="1.0" encoding="utf-8"?>
<a:theme xmlns:a="http://schemas.openxmlformats.org/drawingml/2006/main" name="Mörkblå / Ljusorange">
  <a:themeElements>
    <a:clrScheme name="BILDA_2018">
      <a:dk1>
        <a:srgbClr val="0C2E52"/>
      </a:dk1>
      <a:lt1>
        <a:sysClr val="window" lastClr="FFFFFF"/>
      </a:lt1>
      <a:dk2>
        <a:srgbClr val="351539"/>
      </a:dk2>
      <a:lt2>
        <a:srgbClr val="FFFFFF"/>
      </a:lt2>
      <a:accent1>
        <a:srgbClr val="F8C6C5"/>
      </a:accent1>
      <a:accent2>
        <a:srgbClr val="FFE0B4"/>
      </a:accent2>
      <a:accent3>
        <a:srgbClr val="C9E2C5"/>
      </a:accent3>
      <a:accent4>
        <a:srgbClr val="ADDDF0"/>
      </a:accent4>
      <a:accent5>
        <a:srgbClr val="60CC8E"/>
      </a:accent5>
      <a:accent6>
        <a:srgbClr val="7D649E"/>
      </a:accent6>
      <a:hlink>
        <a:srgbClr val="000000"/>
      </a:hlink>
      <a:folHlink>
        <a:srgbClr val="FFFFFF"/>
      </a:folHlink>
    </a:clrScheme>
    <a:fontScheme name="BILDA_2018">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lda_PPT_mall_v2" id="{5F1B1A21-F55B-4FFB-AB27-219844B0081C}" vid="{36419CC8-4AF8-4E83-BF48-BD39A5980CB3}"/>
    </a:ext>
  </a:extLst>
</a:theme>
</file>

<file path=ppt/theme/theme5.xml><?xml version="1.0" encoding="utf-8"?>
<a:theme xmlns:a="http://schemas.openxmlformats.org/drawingml/2006/main" name="Ljusorange / Mörkblå">
  <a:themeElements>
    <a:clrScheme name="BILDA_2018">
      <a:dk1>
        <a:srgbClr val="0C2E52"/>
      </a:dk1>
      <a:lt1>
        <a:sysClr val="window" lastClr="FFFFFF"/>
      </a:lt1>
      <a:dk2>
        <a:srgbClr val="351539"/>
      </a:dk2>
      <a:lt2>
        <a:srgbClr val="FFFFFF"/>
      </a:lt2>
      <a:accent1>
        <a:srgbClr val="F8C6C5"/>
      </a:accent1>
      <a:accent2>
        <a:srgbClr val="FFE0B4"/>
      </a:accent2>
      <a:accent3>
        <a:srgbClr val="C9E2C5"/>
      </a:accent3>
      <a:accent4>
        <a:srgbClr val="ADDDF0"/>
      </a:accent4>
      <a:accent5>
        <a:srgbClr val="60CC8E"/>
      </a:accent5>
      <a:accent6>
        <a:srgbClr val="7D649E"/>
      </a:accent6>
      <a:hlink>
        <a:srgbClr val="000000"/>
      </a:hlink>
      <a:folHlink>
        <a:srgbClr val="FFFFFF"/>
      </a:folHlink>
    </a:clrScheme>
    <a:fontScheme name="BILDA_2018">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lda_PPT_mall_v2" id="{5F1B1A21-F55B-4FFB-AB27-219844B0081C}" vid="{A6C58F26-16AB-49C5-B5AD-5DEDA44F03A8}"/>
    </a:ext>
  </a:extLst>
</a:theme>
</file>

<file path=ppt/theme/theme6.xml><?xml version="1.0" encoding="utf-8"?>
<a:theme xmlns:a="http://schemas.openxmlformats.org/drawingml/2006/main" name="Mörklila / Ljusblå">
  <a:themeElements>
    <a:clrScheme name="BILDA_2018">
      <a:dk1>
        <a:srgbClr val="0C2E52"/>
      </a:dk1>
      <a:lt1>
        <a:sysClr val="window" lastClr="FFFFFF"/>
      </a:lt1>
      <a:dk2>
        <a:srgbClr val="351539"/>
      </a:dk2>
      <a:lt2>
        <a:srgbClr val="FFFFFF"/>
      </a:lt2>
      <a:accent1>
        <a:srgbClr val="F8C6C5"/>
      </a:accent1>
      <a:accent2>
        <a:srgbClr val="FFE0B4"/>
      </a:accent2>
      <a:accent3>
        <a:srgbClr val="C9E2C5"/>
      </a:accent3>
      <a:accent4>
        <a:srgbClr val="ADDDF0"/>
      </a:accent4>
      <a:accent5>
        <a:srgbClr val="60CC8E"/>
      </a:accent5>
      <a:accent6>
        <a:srgbClr val="7D649E"/>
      </a:accent6>
      <a:hlink>
        <a:srgbClr val="000000"/>
      </a:hlink>
      <a:folHlink>
        <a:srgbClr val="FFFFFF"/>
      </a:folHlink>
    </a:clrScheme>
    <a:fontScheme name="BILDA_2018">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lda_PPT_mall_v2" id="{5F1B1A21-F55B-4FFB-AB27-219844B0081C}" vid="{D5B997F1-4FCA-4C80-80FA-471CF121267F}"/>
    </a:ext>
  </a:extLst>
</a:theme>
</file>

<file path=ppt/theme/theme7.xml><?xml version="1.0" encoding="utf-8"?>
<a:theme xmlns:a="http://schemas.openxmlformats.org/drawingml/2006/main" name="Ljusblå / Mörklila">
  <a:themeElements>
    <a:clrScheme name="BILDA_2018">
      <a:dk1>
        <a:srgbClr val="0C2E52"/>
      </a:dk1>
      <a:lt1>
        <a:sysClr val="window" lastClr="FFFFFF"/>
      </a:lt1>
      <a:dk2>
        <a:srgbClr val="351539"/>
      </a:dk2>
      <a:lt2>
        <a:srgbClr val="FFFFFF"/>
      </a:lt2>
      <a:accent1>
        <a:srgbClr val="F8C6C5"/>
      </a:accent1>
      <a:accent2>
        <a:srgbClr val="FFE0B4"/>
      </a:accent2>
      <a:accent3>
        <a:srgbClr val="C9E2C5"/>
      </a:accent3>
      <a:accent4>
        <a:srgbClr val="ADDDF0"/>
      </a:accent4>
      <a:accent5>
        <a:srgbClr val="60CC8E"/>
      </a:accent5>
      <a:accent6>
        <a:srgbClr val="7D649E"/>
      </a:accent6>
      <a:hlink>
        <a:srgbClr val="000000"/>
      </a:hlink>
      <a:folHlink>
        <a:srgbClr val="FFFFFF"/>
      </a:folHlink>
    </a:clrScheme>
    <a:fontScheme name="BILDA_2018">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lda_PPT_mall_v2" id="{5F1B1A21-F55B-4FFB-AB27-219844B0081C}" vid="{5F71D424-A470-4877-A74F-07FB3D855067}"/>
    </a:ext>
  </a:extLst>
</a:theme>
</file>

<file path=ppt/theme/theme8.xml><?xml version="1.0" encoding="utf-8"?>
<a:theme xmlns:a="http://schemas.openxmlformats.org/drawingml/2006/main" name="Mörkblå / Mint">
  <a:themeElements>
    <a:clrScheme name="BILDA_2018">
      <a:dk1>
        <a:srgbClr val="0C2E52"/>
      </a:dk1>
      <a:lt1>
        <a:sysClr val="window" lastClr="FFFFFF"/>
      </a:lt1>
      <a:dk2>
        <a:srgbClr val="351539"/>
      </a:dk2>
      <a:lt2>
        <a:srgbClr val="FFFFFF"/>
      </a:lt2>
      <a:accent1>
        <a:srgbClr val="F8C6C5"/>
      </a:accent1>
      <a:accent2>
        <a:srgbClr val="FFE0B4"/>
      </a:accent2>
      <a:accent3>
        <a:srgbClr val="C9E2C5"/>
      </a:accent3>
      <a:accent4>
        <a:srgbClr val="ADDDF0"/>
      </a:accent4>
      <a:accent5>
        <a:srgbClr val="60CC8E"/>
      </a:accent5>
      <a:accent6>
        <a:srgbClr val="7D649E"/>
      </a:accent6>
      <a:hlink>
        <a:srgbClr val="000000"/>
      </a:hlink>
      <a:folHlink>
        <a:srgbClr val="FFFFFF"/>
      </a:folHlink>
    </a:clrScheme>
    <a:fontScheme name="BILDA_2018">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lda_PPT_mall_v2" id="{5F1B1A21-F55B-4FFB-AB27-219844B0081C}" vid="{25B3A3DF-47EA-4CF9-88F2-A6DACBD8C35A}"/>
    </a:ext>
  </a:extLst>
</a:theme>
</file>

<file path=ppt/theme/theme9.xml><?xml version="1.0" encoding="utf-8"?>
<a:theme xmlns:a="http://schemas.openxmlformats.org/drawingml/2006/main" name="Mint / Mörkblå">
  <a:themeElements>
    <a:clrScheme name="BILDA_2018">
      <a:dk1>
        <a:srgbClr val="0C2E52"/>
      </a:dk1>
      <a:lt1>
        <a:sysClr val="window" lastClr="FFFFFF"/>
      </a:lt1>
      <a:dk2>
        <a:srgbClr val="351539"/>
      </a:dk2>
      <a:lt2>
        <a:srgbClr val="FFFFFF"/>
      </a:lt2>
      <a:accent1>
        <a:srgbClr val="F8C6C5"/>
      </a:accent1>
      <a:accent2>
        <a:srgbClr val="FFE0B4"/>
      </a:accent2>
      <a:accent3>
        <a:srgbClr val="C9E2C5"/>
      </a:accent3>
      <a:accent4>
        <a:srgbClr val="ADDDF0"/>
      </a:accent4>
      <a:accent5>
        <a:srgbClr val="60CC8E"/>
      </a:accent5>
      <a:accent6>
        <a:srgbClr val="7D649E"/>
      </a:accent6>
      <a:hlink>
        <a:srgbClr val="000000"/>
      </a:hlink>
      <a:folHlink>
        <a:srgbClr val="FFFFFF"/>
      </a:folHlink>
    </a:clrScheme>
    <a:fontScheme name="BILDA_2018">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lda_PPT_mall_v2" id="{5F1B1A21-F55B-4FFB-AB27-219844B0081C}" vid="{527EF36F-C91C-45C7-B35A-7A55CCB99CB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2c8cbb1-9056-4c07-835b-771bb9e91ad9">
      <Terms xmlns="http://schemas.microsoft.com/office/infopath/2007/PartnerControls"/>
    </lcf76f155ced4ddcb4097134ff3c332f>
    <TaxCatchAll xmlns="a9cfa0e2-98e1-417f-b484-d3b5b1645e3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03AE00DA09040E46A9214BEB495E5855" ma:contentTypeVersion="14" ma:contentTypeDescription="Skapa ett nytt dokument." ma:contentTypeScope="" ma:versionID="2cb48b57d0130b31bdc71ed026717073">
  <xsd:schema xmlns:xsd="http://www.w3.org/2001/XMLSchema" xmlns:xs="http://www.w3.org/2001/XMLSchema" xmlns:p="http://schemas.microsoft.com/office/2006/metadata/properties" xmlns:ns2="a2c8cbb1-9056-4c07-835b-771bb9e91ad9" xmlns:ns3="a9cfa0e2-98e1-417f-b484-d3b5b1645e39" targetNamespace="http://schemas.microsoft.com/office/2006/metadata/properties" ma:root="true" ma:fieldsID="e505f60217ad561acc952b927f8e7bcc" ns2:_="" ns3:_="">
    <xsd:import namespace="a2c8cbb1-9056-4c07-835b-771bb9e91ad9"/>
    <xsd:import namespace="a9cfa0e2-98e1-417f-b484-d3b5b1645e3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c8cbb1-9056-4c07-835b-771bb9e91a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ildmarkeringar" ma:readOnly="false" ma:fieldId="{5cf76f15-5ced-4ddc-b409-7134ff3c332f}" ma:taxonomyMulti="true" ma:sspId="15bb5874-20a2-47b0-aa08-52b7fdbd448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9cfa0e2-98e1-417f-b484-d3b5b1645e39" elementFormDefault="qualified">
    <xsd:import namespace="http://schemas.microsoft.com/office/2006/documentManagement/types"/>
    <xsd:import namespace="http://schemas.microsoft.com/office/infopath/2007/PartnerControls"/>
    <xsd:element name="SharedWithUsers" ma:index="15"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at med information" ma:internalName="SharedWithDetails" ma:readOnly="true">
      <xsd:simpleType>
        <xsd:restriction base="dms:Note">
          <xsd:maxLength value="255"/>
        </xsd:restriction>
      </xsd:simpleType>
    </xsd:element>
    <xsd:element name="TaxCatchAll" ma:index="21" nillable="true" ma:displayName="Taxonomy Catch All Column" ma:hidden="true" ma:list="{a5c2951c-c378-4897-a430-19a15cd63f78}" ma:internalName="TaxCatchAll" ma:showField="CatchAllData" ma:web="a9cfa0e2-98e1-417f-b484-d3b5b1645e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D97FA7-EECC-46F2-9F93-C253AB07519D}">
  <ds:schemaRefs>
    <ds:schemaRef ds:uri="http://purl.org/dc/dcmityp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a2c8cbb1-9056-4c07-835b-771bb9e91ad9"/>
    <ds:schemaRef ds:uri="http://purl.org/dc/terms/"/>
    <ds:schemaRef ds:uri="a9cfa0e2-98e1-417f-b484-d3b5b1645e39"/>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4AC0B4A-FFCA-4175-9B08-57919F065C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c8cbb1-9056-4c07-835b-771bb9e91ad9"/>
    <ds:schemaRef ds:uri="a9cfa0e2-98e1-417f-b484-d3b5b1645e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14C95C8-756C-4BF9-941C-5C5993DAF6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Bilda_PPT_mall_v2</Template>
  <TotalTime>310</TotalTime>
  <Words>1658</Words>
  <Application>Microsoft Office PowerPoint</Application>
  <PresentationFormat>Bredbild</PresentationFormat>
  <Paragraphs>84</Paragraphs>
  <Slides>14</Slides>
  <Notes>14</Notes>
  <HiddenSlides>0</HiddenSlides>
  <MMClips>0</MMClips>
  <ScaleCrop>false</ScaleCrop>
  <HeadingPairs>
    <vt:vector size="6" baseType="variant">
      <vt:variant>
        <vt:lpstr>Använt teckensnitt</vt:lpstr>
      </vt:variant>
      <vt:variant>
        <vt:i4>3</vt:i4>
      </vt:variant>
      <vt:variant>
        <vt:lpstr>Tema</vt:lpstr>
      </vt:variant>
      <vt:variant>
        <vt:i4>12</vt:i4>
      </vt:variant>
      <vt:variant>
        <vt:lpstr>Bildrubriker</vt:lpstr>
      </vt:variant>
      <vt:variant>
        <vt:i4>14</vt:i4>
      </vt:variant>
    </vt:vector>
  </HeadingPairs>
  <TitlesOfParts>
    <vt:vector size="29" baseType="lpstr">
      <vt:lpstr>Arial</vt:lpstr>
      <vt:lpstr>Calibri</vt:lpstr>
      <vt:lpstr>Georgia</vt:lpstr>
      <vt:lpstr>Bildsida</vt:lpstr>
      <vt:lpstr>Mörklila / Ljusrosa</vt:lpstr>
      <vt:lpstr>Ljusrosa / Mörklila</vt:lpstr>
      <vt:lpstr>Mörkblå / Ljusorange</vt:lpstr>
      <vt:lpstr>Ljusorange / Mörkblå</vt:lpstr>
      <vt:lpstr>Mörklila / Ljusblå</vt:lpstr>
      <vt:lpstr>Ljusblå / Mörklila</vt:lpstr>
      <vt:lpstr>Mörkblå / Mint</vt:lpstr>
      <vt:lpstr>Mint / Mörkblå</vt:lpstr>
      <vt:lpstr>Mörklila / Ljusorange</vt:lpstr>
      <vt:lpstr>Ljusorange / Mörklila</vt:lpstr>
      <vt:lpstr>Mörkblå / Ljusrosa</vt:lpstr>
      <vt:lpstr>Spela roll, se styrkan i varandra och fungera i grupp </vt:lpstr>
      <vt:lpstr>Fundera! När en grupp har fungerat bra, vad har det då berott på?</vt:lpstr>
      <vt:lpstr>Att leda en grupp, vad behövs? </vt:lpstr>
      <vt:lpstr>Mötesunderlättare</vt:lpstr>
      <vt:lpstr>Tid</vt:lpstr>
      <vt:lpstr>Hur får vi alla att delta?</vt:lpstr>
      <vt:lpstr>Övningar  - Rundor - EPA enskilt, parvis, alla - Fyra hörnsövning</vt:lpstr>
      <vt:lpstr>Öppenhet och tillit</vt:lpstr>
      <vt:lpstr>PowerPoint-presentation</vt:lpstr>
      <vt:lpstr>Spelregler</vt:lpstr>
      <vt:lpstr>PowerPoint-presentation</vt:lpstr>
      <vt:lpstr>Lärstilar</vt:lpstr>
      <vt:lpstr>Introduktion</vt:lpstr>
      <vt:lpstr>Ha roligt tillsammans och fira</vt:lpstr>
    </vt:vector>
  </TitlesOfParts>
  <Company>Studieförbundet Bilda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Rubrik</dc:title>
  <dc:creator>Boel Algulin</dc:creator>
  <cp:lastModifiedBy>Ludvig Werner</cp:lastModifiedBy>
  <cp:revision>5</cp:revision>
  <dcterms:created xsi:type="dcterms:W3CDTF">2019-01-07T12:40:53Z</dcterms:created>
  <dcterms:modified xsi:type="dcterms:W3CDTF">2023-02-09T09:16:35Z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0x01010003AE00DA09040E46A9214BEB495E5855</vt:lpwstr>
  </property>
</Properties>
</file>