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9"/>
  </p:notesMasterIdLst>
  <p:handoutMasterIdLst>
    <p:handoutMasterId r:id="rId10"/>
  </p:handoutMasterIdLst>
  <p:sldIdLst>
    <p:sldId id="262" r:id="rId2"/>
    <p:sldId id="265" r:id="rId3"/>
    <p:sldId id="269" r:id="rId4"/>
    <p:sldId id="270" r:id="rId5"/>
    <p:sldId id="266" r:id="rId6"/>
    <p:sldId id="267" r:id="rId7"/>
    <p:sldId id="268"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64912" autoAdjust="0"/>
  </p:normalViewPr>
  <p:slideViewPr>
    <p:cSldViewPr snapToObjects="1">
      <p:cViewPr varScale="1">
        <p:scale>
          <a:sx n="74" d="100"/>
          <a:sy n="74" d="100"/>
        </p:scale>
        <p:origin x="1800" y="54"/>
      </p:cViewPr>
      <p:guideLst>
        <p:guide orient="horz" pos="2160"/>
        <p:guide pos="384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notesViewPr>
    <p:cSldViewPr snapToObjects="1">
      <p:cViewPr varScale="1">
        <p:scale>
          <a:sx n="70" d="100"/>
          <a:sy n="70" d="100"/>
        </p:scale>
        <p:origin x="2046"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2DF8ED-0193-F048-9AF2-14A63B808813}" type="datetime1">
              <a:rPr lang="sv-SE" smtClean="0"/>
              <a:t>2021-01-30</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43F45A-5CF1-F544-8B93-E6CC67EBF3B6}" type="slidenum">
              <a:rPr lang="sv-SE" smtClean="0"/>
              <a:t>‹#›</a:t>
            </a:fld>
            <a:endParaRPr lang="sv-S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C746D8-BD51-0646-93E1-220AB47D61E0}" type="datetime1">
              <a:rPr lang="sv-SE" smtClean="0"/>
              <a:t>2021-01-30</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465EC5-0805-A741-9ED4-6ED896D697FD}" type="slidenum">
              <a:rPr lang="sv-SE" smtClean="0"/>
              <a:t>‹#›</a:t>
            </a:fld>
            <a:endParaRPr lang="sv-SE"/>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B465EC5-0805-A741-9ED4-6ED896D697FD}" type="slidenum">
              <a:rPr lang="sv-SE" smtClean="0"/>
              <a:t>1</a:t>
            </a:fld>
            <a:endParaRPr lang="sv-SE"/>
          </a:p>
        </p:txBody>
      </p:sp>
    </p:spTree>
    <p:extLst>
      <p:ext uri="{BB962C8B-B14F-4D97-AF65-F5344CB8AC3E}">
        <p14:creationId xmlns:p14="http://schemas.microsoft.com/office/powerpoint/2010/main" val="1943773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Viktiga lagar så som LAS, MBL, diskrimineringslagstiftning, arbetsmiljölagstiftningen (som också kompletteras med en lång rad arbetsmiljöföreskrifter.), semesterledighetslag, övriga ledigheter och andra lagar som reglerar t.ex. rätten att vara föräldraledig.</a:t>
            </a:r>
          </a:p>
          <a:p>
            <a:r>
              <a:rPr lang="sv-SE" dirty="0"/>
              <a:t>Kollektivavtalet kommer uppepå lagstiftningen och går i vissa fall in och avtalar om andra regler än vad som finns i lagen. I TEO avtalet handlar det t.ex. om arbetstidsmåttet – förtroendetid och antal semesterdagar och att semester-år och uttagsår är sammanfallande (något som blir allt vanligare på arbetsmarknaden)</a:t>
            </a:r>
          </a:p>
          <a:p>
            <a:endParaRPr lang="sv-SE" dirty="0"/>
          </a:p>
        </p:txBody>
      </p:sp>
      <p:sp>
        <p:nvSpPr>
          <p:cNvPr id="4" name="Platshållare för bildnummer 3"/>
          <p:cNvSpPr>
            <a:spLocks noGrp="1"/>
          </p:cNvSpPr>
          <p:nvPr>
            <p:ph type="sldNum" sz="quarter" idx="5"/>
          </p:nvPr>
        </p:nvSpPr>
        <p:spPr/>
        <p:txBody>
          <a:bodyPr/>
          <a:lstStyle/>
          <a:p>
            <a:fld id="{0B465EC5-0805-A741-9ED4-6ED896D697FD}" type="slidenum">
              <a:rPr lang="sv-SE" smtClean="0"/>
              <a:t>2</a:t>
            </a:fld>
            <a:endParaRPr lang="sv-SE"/>
          </a:p>
        </p:txBody>
      </p:sp>
    </p:spTree>
    <p:extLst>
      <p:ext uri="{BB962C8B-B14F-4D97-AF65-F5344CB8AC3E}">
        <p14:creationId xmlns:p14="http://schemas.microsoft.com/office/powerpoint/2010/main" val="3854876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85000" lnSpcReduction="2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dirty="0"/>
              <a:t>Några delar behöver man göra varje år för personalen</a:t>
            </a:r>
          </a:p>
          <a:p>
            <a:pPr marL="0" marR="0" lvl="0" indent="0" algn="l" defTabSz="4572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t>Vad handlar det om?</a:t>
            </a:r>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t>Det handlar enkelt förklarat om att ingen ska behöva må dåligt eller bli sjuk/skadad av sitt arbete. Arbetsgivaren ska förebygga ohälsa, både fysisk och psykisk och arbetsmiljön ska vara tillfredsställande.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t>Vad är det som styr?</a:t>
            </a:r>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t>Arbetsmiljölagstiftningen styr och tillägg till denna lag finns i </a:t>
            </a:r>
            <a:r>
              <a:rPr lang="sv-SE" dirty="0" err="1"/>
              <a:t>sk.</a:t>
            </a:r>
            <a:r>
              <a:rPr lang="sv-SE" dirty="0"/>
              <a:t> </a:t>
            </a:r>
            <a:r>
              <a:rPr lang="sv-SE" dirty="0" err="1"/>
              <a:t>AFSar</a:t>
            </a:r>
            <a:r>
              <a:rPr lang="sv-SE" dirty="0"/>
              <a:t>, arbetsmiljöföreskrifter. Det finns ganska många olika som reglerar flertalet olika områden. Några att börja sätta sig in i är t.ex. Systematiskt arbetsmiljöarbete, ensamarbete, arbete vid bildskärm och psykosocial arbetsmiljö. Man hittar alla föreskrifter på arbetsmiljöverkets hemsida. Där finns även praktiska stöd och verktyg för hur man ska gå tillväga. </a:t>
            </a:r>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t>Hur gör man?</a:t>
            </a:r>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t>Man ska i grunden undersöka, riskbedöma, sätta in och genomföra åtgärder och följa upp allt för att förebygga olycksfall och ohälsa och säkerställa en tillfredsställande arbetsmiljö.</a:t>
            </a:r>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t>Både arbetsgivare och arbetstagare ska vara delaktig i det systematiska arbetsmiljöarbete och det ska finnas en arbetsmiljöpolicy och rutiner. Dessa ska vara skriftliga om man har minst 10 arbetstagare. Det har man inte så ofta i en församling. Men om arbetet inte på något sätt är dokumenterat är det lätt att glömma bort det. Ansvaret för arbetsmiljön har man oavsett om man har krav på skriftlig dokumentation eller inte.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t>Arbetsmiljöansvar kan delegeras från ordförande till annan, då ska det ske skriftligt och det är viktigt att säkerställa kunskapen om arbetsmiljöarbetet hos den som får det delegerade ansvaret.</a:t>
            </a:r>
          </a:p>
          <a:p>
            <a:pPr marL="0" marR="0" lvl="0" indent="0" algn="l" defTabSz="4572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t>Ett verktyg som man kanske känner igen är skyddsrond. Det ska man genomför årligen och då går man igenom mycket kring den fysiska arbetsmiljön så som ljus(lampor), ergonomi, men även utrymningsvägar, ventilation, dagsljus och annat som möjligen kan påverka arbetsmiljön för medarbetaren. Detta bör ske systematiskt och tillsammans med ett skyddsombud. Har man inget på arbetsplatsen så kan man faktiskt be ett regionalt skyddsombud att komma. Det kan vara till hjälp för att förbättra. Missa inte att följa upp och göra de förändringar som behövs utifrån skyddsronden.</a:t>
            </a:r>
          </a:p>
          <a:p>
            <a:pPr marL="0" marR="0" lvl="0" indent="0" algn="l" defTabSz="4572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t>Den psykiska arbetsmiljön fångar man upp genom medarbetarsamtal och om man är en större arbetsplats så kan man genomföra medarbetarundersökningar som ställer frågor om arbetsmiljön. Där brukar man också kunna fråga om t.ex. diskriminering och trakasserier. </a:t>
            </a:r>
          </a:p>
          <a:p>
            <a:pPr marL="0" marR="0" lvl="0" indent="0" algn="l" defTabSz="4572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t>Fysisk arbetsmiljö – att ha bra redskap är ett första steg. Ansvaret för att lyfta arbetsmiljöfrågan ligger på dig som arbetsgivare, det kan vara svårt för en  enskild anställd att lyfta bekymmer i alla lägen så då är det bättre att ställa frågan. På en större arbetsplats kan man ha det som en stående punkt när man samlas för t.ex. APT eller andra möten som sker regelbundet.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t>VÅGA Ha en pågående dialog med era anställda och våga ta i frågor innan dom blir surdegar. Det är viktigt för oftast i frikyrkan så lyfter vi problem till ytan alldeles för sent. </a:t>
            </a:r>
          </a:p>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a:t>Fundera över vilka de stora riskerna</a:t>
            </a:r>
            <a:r>
              <a:rPr lang="sv-SE" dirty="0"/>
              <a:t> är för ohälsa i er verksamhet. Kan det handlar om otydlighet i uppdrag, lika många chefer som medlemmar, arbetsbelastning eller vart finns riskerna. Funder över hur ni förebygger dem – kan det finnas tydlighet i vem man vänder sig till om man tycker saker om pastorn, som inte är pastorn.</a:t>
            </a:r>
          </a:p>
        </p:txBody>
      </p:sp>
      <p:sp>
        <p:nvSpPr>
          <p:cNvPr id="4" name="Platshållare för bildnummer 3"/>
          <p:cNvSpPr>
            <a:spLocks noGrp="1"/>
          </p:cNvSpPr>
          <p:nvPr>
            <p:ph type="sldNum" sz="quarter" idx="5"/>
          </p:nvPr>
        </p:nvSpPr>
        <p:spPr/>
        <p:txBody>
          <a:bodyPr/>
          <a:lstStyle/>
          <a:p>
            <a:fld id="{0B465EC5-0805-A741-9ED4-6ED896D697FD}" type="slidenum">
              <a:rPr lang="sv-SE" smtClean="0"/>
              <a:t>3</a:t>
            </a:fld>
            <a:endParaRPr lang="sv-SE"/>
          </a:p>
        </p:txBody>
      </p:sp>
    </p:spTree>
    <p:extLst>
      <p:ext uri="{BB962C8B-B14F-4D97-AF65-F5344CB8AC3E}">
        <p14:creationId xmlns:p14="http://schemas.microsoft.com/office/powerpoint/2010/main" val="1610595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85000" lnSpcReduction="20000"/>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fld id="{0B465EC5-0805-A741-9ED4-6ED896D697FD}" type="slidenum">
              <a:rPr lang="sv-SE" smtClean="0"/>
              <a:t>4</a:t>
            </a:fld>
            <a:endParaRPr lang="sv-SE"/>
          </a:p>
        </p:txBody>
      </p:sp>
    </p:spTree>
    <p:extLst>
      <p:ext uri="{BB962C8B-B14F-4D97-AF65-F5344CB8AC3E}">
        <p14:creationId xmlns:p14="http://schemas.microsoft.com/office/powerpoint/2010/main" val="1469752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dirty="0"/>
              <a:t>Syftet med arbetsbeskrivningen är att få en gemensam bild av vad som ska utföras av den som har tjänsten. Det ska ge riktning. Låt arbetsbeskrivningen vara levande. Arbetsuppgifter förändra och tas bor/läggs till. Låt inte detta ske utan att också samtala om de. Kan behövas stämmas av även mellan medarbetarsamtalen.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t>En del efterfrågar det och ser det som hjälp, en del ser det som kravfyllt och begränsande. Håll en dialog med varje medarbetare.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sv-SE" dirty="0"/>
          </a:p>
          <a:p>
            <a:endParaRPr lang="sv-SE" dirty="0"/>
          </a:p>
        </p:txBody>
      </p:sp>
      <p:sp>
        <p:nvSpPr>
          <p:cNvPr id="4" name="Platshållare för bildnummer 3"/>
          <p:cNvSpPr>
            <a:spLocks noGrp="1"/>
          </p:cNvSpPr>
          <p:nvPr>
            <p:ph type="sldNum" sz="quarter" idx="5"/>
          </p:nvPr>
        </p:nvSpPr>
        <p:spPr/>
        <p:txBody>
          <a:bodyPr/>
          <a:lstStyle/>
          <a:p>
            <a:fld id="{0B465EC5-0805-A741-9ED4-6ED896D697FD}" type="slidenum">
              <a:rPr lang="sv-SE" smtClean="0"/>
              <a:t>5</a:t>
            </a:fld>
            <a:endParaRPr lang="sv-SE"/>
          </a:p>
        </p:txBody>
      </p:sp>
    </p:spTree>
    <p:extLst>
      <p:ext uri="{BB962C8B-B14F-4D97-AF65-F5344CB8AC3E}">
        <p14:creationId xmlns:p14="http://schemas.microsoft.com/office/powerpoint/2010/main" val="1044532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Avtalets två tidsmått, reglerad tjänst eller förtroendeanställning.</a:t>
            </a:r>
          </a:p>
          <a:p>
            <a:endParaRPr lang="sv-SE" dirty="0"/>
          </a:p>
          <a:p>
            <a:r>
              <a:rPr lang="sv-SE" dirty="0"/>
              <a:t>Förtroendeanställning.</a:t>
            </a:r>
          </a:p>
          <a:p>
            <a:r>
              <a:rPr lang="sv-SE" dirty="0"/>
              <a:t>Fokus i avtalet är 250 arbetsdagar. Försök att hålla dessa dagar. Återhämtning, tiden på en dag kan variera. Någon dag innehåller 12 timmar medan en annan innehåller 3 timmar och det är hela tanken med förtroendearbetstid. Att dagarna kan se olika ut. Men tanken är också att det ska finnas återhämtning i livet och där av att inte röra sig utanför de 250 arbetsdagarna. </a:t>
            </a:r>
          </a:p>
          <a:p>
            <a:r>
              <a:rPr lang="sv-SE" dirty="0"/>
              <a:t>Planera hur dessa dagar ska fördelas över året. Det kan man såklart göra på olika sätt, men försök att ha en årsplan på något sätt. Och stämma av regelbundet för att se hur det går att hålla planen. Detta regleras också i kollektivavtalet så läs på där. </a:t>
            </a:r>
          </a:p>
          <a:p>
            <a:r>
              <a:rPr lang="sv-SE" dirty="0"/>
              <a:t>Arbetstidslagstiftningen ska vara vägledanande – t.ex. veckovila, dygnsvila. Avstämning ska ske varje kvartal med hänseende t.ex. ledighet (ej semester). Man kan behöva justera längs med vägen. Våga ta aktiv del om man ser att det är svårt för den anställde själv att göra bedömningar/planeringar. </a:t>
            </a:r>
          </a:p>
          <a:p>
            <a:endParaRPr lang="sv-SE" dirty="0"/>
          </a:p>
          <a:p>
            <a:r>
              <a:rPr lang="sv-SE" dirty="0"/>
              <a:t>Att arbeta deltid som förtroendeanställd, vad innebär det och hur ska man tänka. Grunde är att man inte kan vara deltidsanställd och ha förtroendeanställning. Men vi vet ju mycket väl att det förekommer. Även här planera utifrån dagar. Det är inte lämpligt att jobba lite alla dagar i veckan för någon. Och det är inte heller tanken med en friare arbetstidsförläggning. </a:t>
            </a:r>
          </a:p>
        </p:txBody>
      </p:sp>
      <p:sp>
        <p:nvSpPr>
          <p:cNvPr id="4" name="Platshållare för bildnummer 3"/>
          <p:cNvSpPr>
            <a:spLocks noGrp="1"/>
          </p:cNvSpPr>
          <p:nvPr>
            <p:ph type="sldNum" sz="quarter" idx="5"/>
          </p:nvPr>
        </p:nvSpPr>
        <p:spPr/>
        <p:txBody>
          <a:bodyPr/>
          <a:lstStyle/>
          <a:p>
            <a:fld id="{0B465EC5-0805-A741-9ED4-6ED896D697FD}" type="slidenum">
              <a:rPr lang="sv-SE" smtClean="0"/>
              <a:t>6</a:t>
            </a:fld>
            <a:endParaRPr lang="sv-SE"/>
          </a:p>
        </p:txBody>
      </p:sp>
    </p:spTree>
    <p:extLst>
      <p:ext uri="{BB962C8B-B14F-4D97-AF65-F5344CB8AC3E}">
        <p14:creationId xmlns:p14="http://schemas.microsoft.com/office/powerpoint/2010/main" val="1924504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B465EC5-0805-A741-9ED4-6ED896D697FD}" type="slidenum">
              <a:rPr lang="sv-SE" smtClean="0"/>
              <a:t>7</a:t>
            </a:fld>
            <a:endParaRPr lang="sv-SE"/>
          </a:p>
        </p:txBody>
      </p:sp>
    </p:spTree>
    <p:extLst>
      <p:ext uri="{BB962C8B-B14F-4D97-AF65-F5344CB8AC3E}">
        <p14:creationId xmlns:p14="http://schemas.microsoft.com/office/powerpoint/2010/main" val="28270540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990A0615-474B-48C7-A675-11CD6A380D92}"/>
              </a:ext>
            </a:extLst>
          </p:cNvPr>
          <p:cNvPicPr>
            <a:picLocks noChangeAspect="1"/>
          </p:cNvPicPr>
          <p:nvPr userDrawn="1"/>
        </p:nvPicPr>
        <p:blipFill>
          <a:blip r:embed="rId2"/>
          <a:stretch>
            <a:fillRect/>
          </a:stretch>
        </p:blipFill>
        <p:spPr>
          <a:xfrm rot="21064722">
            <a:off x="-160109" y="3247616"/>
            <a:ext cx="12192000" cy="1249536"/>
          </a:xfrm>
          <a:prstGeom prst="rect">
            <a:avLst/>
          </a:prstGeom>
          <a:noFill/>
          <a:ln>
            <a:noFill/>
          </a:ln>
          <a:effectLst>
            <a:reflection stA="40000" endPos="65000" dir="5400000" sy="-100000" algn="bl" rotWithShape="0"/>
          </a:effectLst>
        </p:spPr>
      </p:pic>
      <p:sp>
        <p:nvSpPr>
          <p:cNvPr id="2" name="Rubrik 1">
            <a:extLst>
              <a:ext uri="{FF2B5EF4-FFF2-40B4-BE49-F238E27FC236}">
                <a16:creationId xmlns:a16="http://schemas.microsoft.com/office/drawing/2014/main" id="{D4C133BC-02D6-4D74-AB24-3514D472BA8B}"/>
              </a:ext>
            </a:extLst>
          </p:cNvPr>
          <p:cNvSpPr>
            <a:spLocks noGrp="1"/>
          </p:cNvSpPr>
          <p:nvPr>
            <p:ph type="ctrTitle"/>
          </p:nvPr>
        </p:nvSpPr>
        <p:spPr>
          <a:xfrm>
            <a:off x="1524000" y="1484784"/>
            <a:ext cx="9144000" cy="2592288"/>
          </a:xfrm>
        </p:spPr>
        <p:txBody>
          <a:bodyPr anchor="t"/>
          <a:lstStyle>
            <a:lvl1pPr algn="ctr">
              <a:defRPr sz="6000">
                <a:latin typeface="Helvetica" panose="020B0604020202030204" pitchFamily="2" charset="0"/>
              </a:defRPr>
            </a:lvl1pPr>
          </a:lstStyle>
          <a:p>
            <a:r>
              <a:rPr lang="sv-SE"/>
              <a:t>Klicka här för att ändra mall för rubrikformat</a:t>
            </a:r>
            <a:endParaRPr lang="sv-SE" dirty="0"/>
          </a:p>
        </p:txBody>
      </p:sp>
      <p:sp>
        <p:nvSpPr>
          <p:cNvPr id="6" name="Platshållare för bildnummer 5">
            <a:extLst>
              <a:ext uri="{FF2B5EF4-FFF2-40B4-BE49-F238E27FC236}">
                <a16:creationId xmlns:a16="http://schemas.microsoft.com/office/drawing/2014/main" id="{467D4D19-CC62-4B97-A051-A414ED3D72DA}"/>
              </a:ext>
            </a:extLst>
          </p:cNvPr>
          <p:cNvSpPr>
            <a:spLocks noGrp="1"/>
          </p:cNvSpPr>
          <p:nvPr>
            <p:ph type="sldNum" sz="quarter" idx="12"/>
          </p:nvPr>
        </p:nvSpPr>
        <p:spPr/>
        <p:txBody>
          <a:bodyPr/>
          <a:lstStyle>
            <a:lvl1pPr>
              <a:defRPr sz="1000">
                <a:latin typeface="Garamond" panose="02020404030301010803" pitchFamily="18" charset="0"/>
              </a:defRPr>
            </a:lvl1pPr>
          </a:lstStyle>
          <a:p>
            <a:fld id="{74C8B95A-7BDB-C447-81A6-012BE0515F10}" type="slidenum">
              <a:rPr lang="sv-SE" smtClean="0"/>
              <a:pPr/>
              <a:t>‹#›</a:t>
            </a:fld>
            <a:endParaRPr lang="sv-SE" dirty="0"/>
          </a:p>
        </p:txBody>
      </p:sp>
    </p:spTree>
    <p:extLst>
      <p:ext uri="{BB962C8B-B14F-4D97-AF65-F5344CB8AC3E}">
        <p14:creationId xmlns:p14="http://schemas.microsoft.com/office/powerpoint/2010/main" val="146276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kel textrut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BDDB6BE-9D67-4BEA-A790-AFE9516B6013}"/>
              </a:ext>
            </a:extLst>
          </p:cNvPr>
          <p:cNvSpPr>
            <a:spLocks noGrp="1"/>
          </p:cNvSpPr>
          <p:nvPr>
            <p:ph type="title"/>
          </p:nvPr>
        </p:nvSpPr>
        <p:spPr>
          <a:xfrm>
            <a:off x="319756" y="365125"/>
            <a:ext cx="11536884" cy="1325563"/>
          </a:xfrm>
        </p:spPr>
        <p:txBody>
          <a:bodyPr/>
          <a:lstStyle>
            <a:lvl1pPr>
              <a:defRPr>
                <a:latin typeface="Helvetica" panose="020B0604020202030204" pitchFamily="2" charset="0"/>
              </a:defRPr>
            </a:lvl1pPr>
          </a:lstStyle>
          <a:p>
            <a:r>
              <a:rPr lang="sv-SE"/>
              <a:t>Klicka här för att ändra mall för rubrikformat</a:t>
            </a:r>
            <a:endParaRPr lang="sv-SE" dirty="0"/>
          </a:p>
        </p:txBody>
      </p:sp>
      <p:sp>
        <p:nvSpPr>
          <p:cNvPr id="4" name="Platshållare för innehåll 3">
            <a:extLst>
              <a:ext uri="{FF2B5EF4-FFF2-40B4-BE49-F238E27FC236}">
                <a16:creationId xmlns:a16="http://schemas.microsoft.com/office/drawing/2014/main" id="{FE4ED09A-0048-4B7D-AEC9-B3D536E967EA}"/>
              </a:ext>
            </a:extLst>
          </p:cNvPr>
          <p:cNvSpPr>
            <a:spLocks noGrp="1"/>
          </p:cNvSpPr>
          <p:nvPr>
            <p:ph sz="half" idx="2" hasCustomPrompt="1"/>
          </p:nvPr>
        </p:nvSpPr>
        <p:spPr>
          <a:xfrm>
            <a:off x="319756" y="1916832"/>
            <a:ext cx="11536884" cy="4272831"/>
          </a:xfrm>
        </p:spPr>
        <p:txBody>
          <a:bodyPr/>
          <a:lstStyle>
            <a:lvl1pPr marL="0" indent="0">
              <a:buNone/>
              <a:defRPr>
                <a:latin typeface="Helvetica" panose="020B06040202020302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sv-SE" dirty="0"/>
              <a:t>Redigera format för text</a:t>
            </a:r>
          </a:p>
        </p:txBody>
      </p:sp>
      <p:sp>
        <p:nvSpPr>
          <p:cNvPr id="9" name="Platshållare för bildnummer 8">
            <a:extLst>
              <a:ext uri="{FF2B5EF4-FFF2-40B4-BE49-F238E27FC236}">
                <a16:creationId xmlns:a16="http://schemas.microsoft.com/office/drawing/2014/main" id="{CEC68FE5-1D2E-4232-83BE-805751BC2603}"/>
              </a:ext>
            </a:extLst>
          </p:cNvPr>
          <p:cNvSpPr>
            <a:spLocks noGrp="1"/>
          </p:cNvSpPr>
          <p:nvPr>
            <p:ph type="sldNum" sz="quarter" idx="12"/>
          </p:nvPr>
        </p:nvSpPr>
        <p:spPr>
          <a:xfrm>
            <a:off x="319755" y="6356350"/>
            <a:ext cx="2743200" cy="365125"/>
          </a:xfrm>
        </p:spPr>
        <p:txBody>
          <a:bodyPr/>
          <a:lstStyle/>
          <a:p>
            <a:fld id="{74C8B95A-7BDB-C447-81A6-012BE0515F10}" type="slidenum">
              <a:rPr lang="sv-SE" smtClean="0"/>
              <a:t>‹#›</a:t>
            </a:fld>
            <a:endParaRPr lang="sv-SE"/>
          </a:p>
        </p:txBody>
      </p:sp>
    </p:spTree>
    <p:extLst>
      <p:ext uri="{BB962C8B-B14F-4D97-AF65-F5344CB8AC3E}">
        <p14:creationId xmlns:p14="http://schemas.microsoft.com/office/powerpoint/2010/main" val="835791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Textruta med punk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39B026-DAE0-4183-A98F-A07F11BC83AB}"/>
              </a:ext>
            </a:extLst>
          </p:cNvPr>
          <p:cNvSpPr>
            <a:spLocks noGrp="1"/>
          </p:cNvSpPr>
          <p:nvPr>
            <p:ph type="title"/>
          </p:nvPr>
        </p:nvSpPr>
        <p:spPr>
          <a:xfrm>
            <a:off x="335360" y="404664"/>
            <a:ext cx="4436665" cy="1600200"/>
          </a:xfrm>
        </p:spPr>
        <p:txBody>
          <a:bodyPr anchor="b"/>
          <a:lstStyle>
            <a:lvl1pPr>
              <a:defRPr sz="3200">
                <a:latin typeface="Helvetica" panose="020B0604020202030204" pitchFamily="2" charset="0"/>
              </a:defRPr>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069DDB6E-E3E7-4270-A504-F2DB2AF89C5B}"/>
              </a:ext>
            </a:extLst>
          </p:cNvPr>
          <p:cNvSpPr>
            <a:spLocks noGrp="1"/>
          </p:cNvSpPr>
          <p:nvPr>
            <p:ph idx="1"/>
          </p:nvPr>
        </p:nvSpPr>
        <p:spPr>
          <a:xfrm>
            <a:off x="5183188" y="692696"/>
            <a:ext cx="6172200" cy="4873625"/>
          </a:xfrm>
        </p:spPr>
        <p:txBody>
          <a:bodyPr/>
          <a:lstStyle>
            <a:lvl1pPr>
              <a:defRPr sz="3200">
                <a:latin typeface="Helvetica" panose="020B0604020202030204" pitchFamily="2" charset="0"/>
              </a:defRPr>
            </a:lvl1pPr>
            <a:lvl2pPr>
              <a:defRPr sz="2800">
                <a:latin typeface="Helvetica" panose="020B0604020202030204" pitchFamily="2" charset="0"/>
              </a:defRPr>
            </a:lvl2pPr>
            <a:lvl3pPr>
              <a:defRPr sz="2400">
                <a:latin typeface="Helvetica" panose="020B0604020202030204" pitchFamily="2" charset="0"/>
              </a:defRPr>
            </a:lvl3pPr>
            <a:lvl4pPr>
              <a:defRPr sz="2000">
                <a:latin typeface="Helvetica" panose="020B0604020202030204" pitchFamily="2" charset="0"/>
              </a:defRPr>
            </a:lvl4pPr>
            <a:lvl5pPr>
              <a:defRPr sz="2000">
                <a:latin typeface="Helvetica" panose="020B0604020202030204" pitchFamily="2" charset="0"/>
              </a:defRPr>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a:extLst>
              <a:ext uri="{FF2B5EF4-FFF2-40B4-BE49-F238E27FC236}">
                <a16:creationId xmlns:a16="http://schemas.microsoft.com/office/drawing/2014/main" id="{62EB31A9-68E7-4E73-A69D-73882048355E}"/>
              </a:ext>
            </a:extLst>
          </p:cNvPr>
          <p:cNvSpPr>
            <a:spLocks noGrp="1"/>
          </p:cNvSpPr>
          <p:nvPr>
            <p:ph type="body" sz="half" idx="2"/>
          </p:nvPr>
        </p:nvSpPr>
        <p:spPr>
          <a:xfrm>
            <a:off x="335360" y="2057400"/>
            <a:ext cx="4436665" cy="3811588"/>
          </a:xfrm>
        </p:spPr>
        <p:txBody>
          <a:bodyPr/>
          <a:lstStyle>
            <a:lvl1pPr marL="0" indent="0">
              <a:buNone/>
              <a:defRPr sz="1600">
                <a:latin typeface="Helvetica" panose="020B0604020202030204"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7" name="Platshållare för bildnummer 6">
            <a:extLst>
              <a:ext uri="{FF2B5EF4-FFF2-40B4-BE49-F238E27FC236}">
                <a16:creationId xmlns:a16="http://schemas.microsoft.com/office/drawing/2014/main" id="{CEDDFA25-B1E6-4D9F-A822-8CA13643AE78}"/>
              </a:ext>
            </a:extLst>
          </p:cNvPr>
          <p:cNvSpPr>
            <a:spLocks noGrp="1"/>
          </p:cNvSpPr>
          <p:nvPr>
            <p:ph type="sldNum" sz="quarter" idx="12"/>
          </p:nvPr>
        </p:nvSpPr>
        <p:spPr>
          <a:xfrm>
            <a:off x="335360" y="6356350"/>
            <a:ext cx="2743200" cy="365125"/>
          </a:xfrm>
        </p:spPr>
        <p:txBody>
          <a:bodyPr/>
          <a:lstStyle/>
          <a:p>
            <a:fld id="{74C8B95A-7BDB-C447-81A6-012BE0515F10}" type="slidenum">
              <a:rPr lang="sv-SE" smtClean="0"/>
              <a:pPr/>
              <a:t>‹#›</a:t>
            </a:fld>
            <a:endParaRPr lang="sv-SE" dirty="0"/>
          </a:p>
        </p:txBody>
      </p:sp>
    </p:spTree>
    <p:extLst>
      <p:ext uri="{BB962C8B-B14F-4D97-AF65-F5344CB8AC3E}">
        <p14:creationId xmlns:p14="http://schemas.microsoft.com/office/powerpoint/2010/main" val="1664661610"/>
      </p:ext>
    </p:extLst>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Textruta med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4356BC-FAE5-481F-BCC3-02CE39CCA2E8}"/>
              </a:ext>
            </a:extLst>
          </p:cNvPr>
          <p:cNvSpPr>
            <a:spLocks noGrp="1"/>
          </p:cNvSpPr>
          <p:nvPr>
            <p:ph type="title"/>
          </p:nvPr>
        </p:nvSpPr>
        <p:spPr>
          <a:xfrm>
            <a:off x="335360" y="404664"/>
            <a:ext cx="4436665" cy="1600200"/>
          </a:xfrm>
        </p:spPr>
        <p:txBody>
          <a:bodyPr anchor="b"/>
          <a:lstStyle>
            <a:lvl1pPr>
              <a:defRPr sz="3200">
                <a:latin typeface="Helvetica" panose="020B0604020202030204" pitchFamily="2" charset="0"/>
              </a:defRPr>
            </a:lvl1pPr>
          </a:lstStyle>
          <a:p>
            <a:r>
              <a:rPr lang="sv-SE"/>
              <a:t>Klicka här för att ändra mall för rubrikformat</a:t>
            </a:r>
            <a:endParaRPr lang="sv-SE" dirty="0"/>
          </a:p>
        </p:txBody>
      </p:sp>
      <p:sp>
        <p:nvSpPr>
          <p:cNvPr id="3" name="Platshållare för bild 2">
            <a:extLst>
              <a:ext uri="{FF2B5EF4-FFF2-40B4-BE49-F238E27FC236}">
                <a16:creationId xmlns:a16="http://schemas.microsoft.com/office/drawing/2014/main" id="{7345E1E8-3024-4B16-B0F8-CF11704314AF}"/>
              </a:ext>
            </a:extLst>
          </p:cNvPr>
          <p:cNvSpPr>
            <a:spLocks noGrp="1"/>
          </p:cNvSpPr>
          <p:nvPr>
            <p:ph type="pic" idx="1"/>
          </p:nvPr>
        </p:nvSpPr>
        <p:spPr>
          <a:xfrm>
            <a:off x="5183188" y="692696"/>
            <a:ext cx="6172200" cy="4873625"/>
          </a:xfrm>
        </p:spPr>
        <p:txBody>
          <a:bodyPr/>
          <a:lstStyle>
            <a:lvl1pPr marL="0" indent="0">
              <a:buNone/>
              <a:defRPr sz="3200">
                <a:latin typeface="Helvetica" panose="020B0604020202030204"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4" name="Platshållare för text 3">
            <a:extLst>
              <a:ext uri="{FF2B5EF4-FFF2-40B4-BE49-F238E27FC236}">
                <a16:creationId xmlns:a16="http://schemas.microsoft.com/office/drawing/2014/main" id="{CF4C2529-E197-447C-98AB-2847F7BA8592}"/>
              </a:ext>
            </a:extLst>
          </p:cNvPr>
          <p:cNvSpPr>
            <a:spLocks noGrp="1"/>
          </p:cNvSpPr>
          <p:nvPr>
            <p:ph type="body" sz="half" idx="2"/>
          </p:nvPr>
        </p:nvSpPr>
        <p:spPr>
          <a:xfrm>
            <a:off x="335360" y="2057400"/>
            <a:ext cx="4436665" cy="3811588"/>
          </a:xfrm>
        </p:spPr>
        <p:txBody>
          <a:bodyPr/>
          <a:lstStyle>
            <a:lvl1pPr marL="0" indent="0">
              <a:buNone/>
              <a:defRPr sz="1600">
                <a:latin typeface="Helvetica" panose="020B0604020202030204"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7" name="Platshållare för bildnummer 6">
            <a:extLst>
              <a:ext uri="{FF2B5EF4-FFF2-40B4-BE49-F238E27FC236}">
                <a16:creationId xmlns:a16="http://schemas.microsoft.com/office/drawing/2014/main" id="{C8DF05CF-9AD8-4AF4-8177-BCA96F3FBF94}"/>
              </a:ext>
            </a:extLst>
          </p:cNvPr>
          <p:cNvSpPr>
            <a:spLocks noGrp="1"/>
          </p:cNvSpPr>
          <p:nvPr>
            <p:ph type="sldNum" sz="quarter" idx="12"/>
          </p:nvPr>
        </p:nvSpPr>
        <p:spPr>
          <a:xfrm>
            <a:off x="335360" y="6356350"/>
            <a:ext cx="2743200" cy="365125"/>
          </a:xfrm>
        </p:spPr>
        <p:txBody>
          <a:bodyPr/>
          <a:lstStyle/>
          <a:p>
            <a:fld id="{74C8B95A-7BDB-C447-81A6-012BE0515F10}" type="slidenum">
              <a:rPr lang="sv-SE" smtClean="0"/>
              <a:t>‹#›</a:t>
            </a:fld>
            <a:endParaRPr lang="sv-SE"/>
          </a:p>
        </p:txBody>
      </p:sp>
    </p:spTree>
    <p:extLst>
      <p:ext uri="{BB962C8B-B14F-4D97-AF65-F5344CB8AC3E}">
        <p14:creationId xmlns:p14="http://schemas.microsoft.com/office/powerpoint/2010/main" val="3216143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BDDB6BE-9D67-4BEA-A790-AFE9516B6013}"/>
              </a:ext>
            </a:extLst>
          </p:cNvPr>
          <p:cNvSpPr>
            <a:spLocks noGrp="1"/>
          </p:cNvSpPr>
          <p:nvPr>
            <p:ph type="title"/>
          </p:nvPr>
        </p:nvSpPr>
        <p:spPr>
          <a:xfrm>
            <a:off x="839788" y="365125"/>
            <a:ext cx="10515600" cy="1325563"/>
          </a:xfrm>
        </p:spPr>
        <p:txBody>
          <a:bodyPr/>
          <a:lstStyle>
            <a:lvl1pPr>
              <a:defRPr>
                <a:latin typeface="Helvetica" panose="020B0604020202030204" pitchFamily="2" charset="0"/>
              </a:defRPr>
            </a:lvl1p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5CA2DA9A-4B29-4AB9-8E6E-0184B3786DEE}"/>
              </a:ext>
            </a:extLst>
          </p:cNvPr>
          <p:cNvSpPr>
            <a:spLocks noGrp="1"/>
          </p:cNvSpPr>
          <p:nvPr>
            <p:ph type="body" idx="1"/>
          </p:nvPr>
        </p:nvSpPr>
        <p:spPr>
          <a:xfrm>
            <a:off x="839788" y="1916832"/>
            <a:ext cx="5157787" cy="823912"/>
          </a:xfrm>
        </p:spPr>
        <p:txBody>
          <a:bodyPr anchor="b"/>
          <a:lstStyle>
            <a:lvl1pPr marL="0" indent="0">
              <a:buNone/>
              <a:defRPr sz="2400" b="1">
                <a:latin typeface="Helvetica" panose="020B06040202020302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FE4ED09A-0048-4B7D-AEC9-B3D536E967EA}"/>
              </a:ext>
            </a:extLst>
          </p:cNvPr>
          <p:cNvSpPr>
            <a:spLocks noGrp="1"/>
          </p:cNvSpPr>
          <p:nvPr>
            <p:ph sz="half" idx="2"/>
          </p:nvPr>
        </p:nvSpPr>
        <p:spPr>
          <a:xfrm>
            <a:off x="839788" y="2852936"/>
            <a:ext cx="5157787" cy="3136528"/>
          </a:xfrm>
        </p:spPr>
        <p:txBody>
          <a:bodyPr/>
          <a:lstStyle>
            <a:lvl1pPr>
              <a:defRPr>
                <a:latin typeface="Helvetica" panose="020B0604020202030204" pitchFamily="2" charset="0"/>
              </a:defRPr>
            </a:lvl1pPr>
            <a:lvl2pPr>
              <a:defRPr>
                <a:latin typeface="Helvetica" panose="020B0604020202030204" pitchFamily="2" charset="0"/>
              </a:defRPr>
            </a:lvl2pPr>
            <a:lvl3pPr>
              <a:defRPr>
                <a:latin typeface="Helvetica" panose="020B0604020202030204" pitchFamily="2" charset="0"/>
              </a:defRPr>
            </a:lvl3pPr>
            <a:lvl4pPr>
              <a:defRPr>
                <a:latin typeface="Helvetica" panose="020B0604020202030204" pitchFamily="2" charset="0"/>
              </a:defRPr>
            </a:lvl4pPr>
            <a:lvl5pPr>
              <a:defRPr>
                <a:latin typeface="Helvetica" panose="020B0604020202030204" pitchFamily="2"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a:extLst>
              <a:ext uri="{FF2B5EF4-FFF2-40B4-BE49-F238E27FC236}">
                <a16:creationId xmlns:a16="http://schemas.microsoft.com/office/drawing/2014/main" id="{85581EA0-1DBA-473A-A507-3789D9B4EEDB}"/>
              </a:ext>
            </a:extLst>
          </p:cNvPr>
          <p:cNvSpPr>
            <a:spLocks noGrp="1"/>
          </p:cNvSpPr>
          <p:nvPr>
            <p:ph type="body" sz="quarter" idx="3"/>
          </p:nvPr>
        </p:nvSpPr>
        <p:spPr>
          <a:xfrm>
            <a:off x="6172200" y="1916832"/>
            <a:ext cx="5183188" cy="823912"/>
          </a:xfrm>
        </p:spPr>
        <p:txBody>
          <a:bodyPr anchor="b"/>
          <a:lstStyle>
            <a:lvl1pPr marL="0" indent="0">
              <a:buNone/>
              <a:defRPr sz="2400" b="1">
                <a:latin typeface="Helvetica" panose="020B06040202020302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E26E370-34DA-453E-8EF2-58758390A167}"/>
              </a:ext>
            </a:extLst>
          </p:cNvPr>
          <p:cNvSpPr>
            <a:spLocks noGrp="1"/>
          </p:cNvSpPr>
          <p:nvPr>
            <p:ph sz="quarter" idx="4"/>
          </p:nvPr>
        </p:nvSpPr>
        <p:spPr>
          <a:xfrm>
            <a:off x="6172200" y="2852936"/>
            <a:ext cx="5183188" cy="3136528"/>
          </a:xfrm>
        </p:spPr>
        <p:txBody>
          <a:bodyPr/>
          <a:lstStyle>
            <a:lvl1pPr>
              <a:defRPr>
                <a:latin typeface="Helvetica" panose="020B0604020202030204" pitchFamily="2" charset="0"/>
              </a:defRPr>
            </a:lvl1pPr>
            <a:lvl2pPr>
              <a:defRPr>
                <a:latin typeface="Helvetica" panose="020B0604020202030204" pitchFamily="2" charset="0"/>
              </a:defRPr>
            </a:lvl2pPr>
            <a:lvl3pPr>
              <a:defRPr>
                <a:latin typeface="Helvetica" panose="020B0604020202030204" pitchFamily="2" charset="0"/>
              </a:defRPr>
            </a:lvl3pPr>
            <a:lvl4pPr>
              <a:defRPr>
                <a:latin typeface="Helvetica" panose="020B0604020202030204" pitchFamily="2" charset="0"/>
              </a:defRPr>
            </a:lvl4pPr>
            <a:lvl5pPr>
              <a:defRPr>
                <a:latin typeface="Helvetica" panose="020B0604020202030204" pitchFamily="2"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9" name="Platshållare för bildnummer 8">
            <a:extLst>
              <a:ext uri="{FF2B5EF4-FFF2-40B4-BE49-F238E27FC236}">
                <a16:creationId xmlns:a16="http://schemas.microsoft.com/office/drawing/2014/main" id="{CEC68FE5-1D2E-4232-83BE-805751BC2603}"/>
              </a:ext>
            </a:extLst>
          </p:cNvPr>
          <p:cNvSpPr>
            <a:spLocks noGrp="1"/>
          </p:cNvSpPr>
          <p:nvPr>
            <p:ph type="sldNum" sz="quarter" idx="12"/>
          </p:nvPr>
        </p:nvSpPr>
        <p:spPr>
          <a:xfrm>
            <a:off x="319755" y="6356350"/>
            <a:ext cx="2743200" cy="365125"/>
          </a:xfrm>
        </p:spPr>
        <p:txBody>
          <a:bodyPr/>
          <a:lstStyle/>
          <a:p>
            <a:fld id="{74C8B95A-7BDB-C447-81A6-012BE0515F10}" type="slidenum">
              <a:rPr lang="sv-SE" smtClean="0"/>
              <a:t>‹#›</a:t>
            </a:fld>
            <a:endParaRPr lang="sv-SE"/>
          </a:p>
        </p:txBody>
      </p:sp>
    </p:spTree>
    <p:extLst>
      <p:ext uri="{BB962C8B-B14F-4D97-AF65-F5344CB8AC3E}">
        <p14:creationId xmlns:p14="http://schemas.microsoft.com/office/powerpoint/2010/main" val="3757196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F43C09-31D2-486A-A715-D93BE503034D}"/>
              </a:ext>
            </a:extLst>
          </p:cNvPr>
          <p:cNvSpPr>
            <a:spLocks noGrp="1"/>
          </p:cNvSpPr>
          <p:nvPr>
            <p:ph type="title"/>
          </p:nvPr>
        </p:nvSpPr>
        <p:spPr/>
        <p:txBody>
          <a:bodyPr/>
          <a:lstStyle>
            <a:lvl1pPr>
              <a:defRPr>
                <a:latin typeface="Helvetica" panose="020B0604020202030204" pitchFamily="2" charset="0"/>
              </a:defRPr>
            </a:lvl1pPr>
          </a:lstStyle>
          <a:p>
            <a:r>
              <a:rPr lang="sv-SE"/>
              <a:t>Klicka här för att ändra mall för rubrikformat</a:t>
            </a:r>
          </a:p>
        </p:txBody>
      </p:sp>
      <p:sp>
        <p:nvSpPr>
          <p:cNvPr id="5" name="Platshållare för bildnummer 4">
            <a:extLst>
              <a:ext uri="{FF2B5EF4-FFF2-40B4-BE49-F238E27FC236}">
                <a16:creationId xmlns:a16="http://schemas.microsoft.com/office/drawing/2014/main" id="{FBEE8A16-FB43-4721-AA84-EB8F3E9024E1}"/>
              </a:ext>
            </a:extLst>
          </p:cNvPr>
          <p:cNvSpPr>
            <a:spLocks noGrp="1"/>
          </p:cNvSpPr>
          <p:nvPr>
            <p:ph type="sldNum" sz="quarter" idx="12"/>
          </p:nvPr>
        </p:nvSpPr>
        <p:spPr>
          <a:xfrm>
            <a:off x="335360" y="6356350"/>
            <a:ext cx="2743200" cy="365125"/>
          </a:xfrm>
        </p:spPr>
        <p:txBody>
          <a:bodyPr/>
          <a:lstStyle/>
          <a:p>
            <a:fld id="{74C8B95A-7BDB-C447-81A6-012BE0515F10}" type="slidenum">
              <a:rPr lang="sv-SE" smtClean="0"/>
              <a:t>‹#›</a:t>
            </a:fld>
            <a:endParaRPr lang="sv-SE"/>
          </a:p>
        </p:txBody>
      </p:sp>
    </p:spTree>
    <p:extLst>
      <p:ext uri="{BB962C8B-B14F-4D97-AF65-F5344CB8AC3E}">
        <p14:creationId xmlns:p14="http://schemas.microsoft.com/office/powerpoint/2010/main" val="3746380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4" name="Platshållare för bildnummer 3">
            <a:extLst>
              <a:ext uri="{FF2B5EF4-FFF2-40B4-BE49-F238E27FC236}">
                <a16:creationId xmlns:a16="http://schemas.microsoft.com/office/drawing/2014/main" id="{6915C7F1-3F32-42C3-84EA-9C94A4856714}"/>
              </a:ext>
            </a:extLst>
          </p:cNvPr>
          <p:cNvSpPr>
            <a:spLocks noGrp="1"/>
          </p:cNvSpPr>
          <p:nvPr>
            <p:ph type="sldNum" sz="quarter" idx="12"/>
          </p:nvPr>
        </p:nvSpPr>
        <p:spPr>
          <a:xfrm>
            <a:off x="319755" y="6376243"/>
            <a:ext cx="2743200" cy="365125"/>
          </a:xfrm>
        </p:spPr>
        <p:txBody>
          <a:bodyPr/>
          <a:lstStyle/>
          <a:p>
            <a:fld id="{74C8B95A-7BDB-C447-81A6-012BE0515F10}" type="slidenum">
              <a:rPr lang="sv-SE" smtClean="0"/>
              <a:t>‹#›</a:t>
            </a:fld>
            <a:endParaRPr lang="sv-SE"/>
          </a:p>
        </p:txBody>
      </p:sp>
    </p:spTree>
    <p:extLst>
      <p:ext uri="{BB962C8B-B14F-4D97-AF65-F5344CB8AC3E}">
        <p14:creationId xmlns:p14="http://schemas.microsoft.com/office/powerpoint/2010/main" val="553387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DC2FD05D-7948-4336-8B04-75BC1199FF7B}"/>
              </a:ext>
            </a:extLst>
          </p:cNvPr>
          <p:cNvPicPr>
            <a:picLocks noChangeAspect="1"/>
          </p:cNvPicPr>
          <p:nvPr userDrawn="1"/>
        </p:nvPicPr>
        <p:blipFill>
          <a:blip r:embed="rId9"/>
          <a:stretch>
            <a:fillRect/>
          </a:stretch>
        </p:blipFill>
        <p:spPr>
          <a:xfrm>
            <a:off x="10704512" y="5776323"/>
            <a:ext cx="1258824" cy="835152"/>
          </a:xfrm>
          <a:prstGeom prst="rect">
            <a:avLst/>
          </a:prstGeom>
        </p:spPr>
      </p:pic>
      <p:sp>
        <p:nvSpPr>
          <p:cNvPr id="2" name="Platshållare för rubrik 1">
            <a:extLst>
              <a:ext uri="{FF2B5EF4-FFF2-40B4-BE49-F238E27FC236}">
                <a16:creationId xmlns:a16="http://schemas.microsoft.com/office/drawing/2014/main" id="{5274221E-D784-4A96-81D8-95C5DB91A566}"/>
              </a:ext>
            </a:extLst>
          </p:cNvPr>
          <p:cNvSpPr>
            <a:spLocks noGrp="1"/>
          </p:cNvSpPr>
          <p:nvPr>
            <p:ph type="title"/>
          </p:nvPr>
        </p:nvSpPr>
        <p:spPr>
          <a:xfrm>
            <a:off x="328464" y="365125"/>
            <a:ext cx="11535072"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51D14AFB-CA1C-49F0-806C-2BF3C3B9D93E}"/>
              </a:ext>
            </a:extLst>
          </p:cNvPr>
          <p:cNvSpPr>
            <a:spLocks noGrp="1"/>
          </p:cNvSpPr>
          <p:nvPr>
            <p:ph type="body" idx="1"/>
          </p:nvPr>
        </p:nvSpPr>
        <p:spPr>
          <a:xfrm>
            <a:off x="328464" y="1825625"/>
            <a:ext cx="11535072"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a:extLst>
              <a:ext uri="{FF2B5EF4-FFF2-40B4-BE49-F238E27FC236}">
                <a16:creationId xmlns:a16="http://schemas.microsoft.com/office/drawing/2014/main" id="{8AB0C515-CD55-4891-AF11-B699FE7825A1}"/>
              </a:ext>
            </a:extLst>
          </p:cNvPr>
          <p:cNvSpPr>
            <a:spLocks noGrp="1"/>
          </p:cNvSpPr>
          <p:nvPr>
            <p:ph type="sldNum" sz="quarter" idx="4"/>
          </p:nvPr>
        </p:nvSpPr>
        <p:spPr>
          <a:xfrm>
            <a:off x="319755"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Garamond" panose="02020404030301010803" pitchFamily="18" charset="0"/>
              </a:defRPr>
            </a:lvl1pPr>
          </a:lstStyle>
          <a:p>
            <a:fld id="{74C8B95A-7BDB-C447-81A6-012BE0515F10}" type="slidenum">
              <a:rPr lang="sv-SE" smtClean="0"/>
              <a:pPr/>
              <a:t>‹#›</a:t>
            </a:fld>
            <a:endParaRPr lang="sv-SE" dirty="0"/>
          </a:p>
        </p:txBody>
      </p:sp>
    </p:spTree>
    <p:extLst>
      <p:ext uri="{BB962C8B-B14F-4D97-AF65-F5344CB8AC3E}">
        <p14:creationId xmlns:p14="http://schemas.microsoft.com/office/powerpoint/2010/main" val="659953474"/>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8" r:id="rId3"/>
    <p:sldLayoutId id="2147483669" r:id="rId4"/>
    <p:sldLayoutId id="2147483670" r:id="rId5"/>
    <p:sldLayoutId id="2147483666" r:id="rId6"/>
    <p:sldLayoutId id="2147483667" r:id="rId7"/>
  </p:sldLayoutIdLst>
  <p:hf hdr="0" ftr="0"/>
  <p:txStyles>
    <p:titleStyle>
      <a:lvl1pPr algn="l" defTabSz="914400" rtl="0" eaLnBrk="1" latinLnBrk="0" hangingPunct="1">
        <a:lnSpc>
          <a:spcPct val="90000"/>
        </a:lnSpc>
        <a:spcBef>
          <a:spcPct val="0"/>
        </a:spcBef>
        <a:buNone/>
        <a:defRPr sz="4400" kern="1200">
          <a:solidFill>
            <a:schemeClr val="tx1"/>
          </a:solidFill>
          <a:latin typeface="Helvetica" panose="020B06040202020302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anose="020B06040202020302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anose="020B06040202020302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anose="020B06040202020302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anose="020B06040202020302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anose="020B06040202020302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jan-eric.ronngren@arbetsgivaralliansen.s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malin.rasberg@efk.s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1C966AF2-0741-4402-9226-ACCF3A687B5F}"/>
              </a:ext>
            </a:extLst>
          </p:cNvPr>
          <p:cNvSpPr>
            <a:spLocks noGrp="1"/>
          </p:cNvSpPr>
          <p:nvPr>
            <p:ph type="ctrTitle"/>
          </p:nvPr>
        </p:nvSpPr>
        <p:spPr/>
        <p:txBody>
          <a:bodyPr/>
          <a:lstStyle/>
          <a:p>
            <a:r>
              <a:rPr lang="sv-SE" dirty="0"/>
              <a:t>Arbetsgivare i en församling</a:t>
            </a:r>
          </a:p>
        </p:txBody>
      </p:sp>
      <p:sp>
        <p:nvSpPr>
          <p:cNvPr id="4" name="Platshållare för bildnummer 3">
            <a:extLst>
              <a:ext uri="{FF2B5EF4-FFF2-40B4-BE49-F238E27FC236}">
                <a16:creationId xmlns:a16="http://schemas.microsoft.com/office/drawing/2014/main" id="{29A1889F-4EE1-4331-BD1C-CC5C36061AF9}"/>
              </a:ext>
            </a:extLst>
          </p:cNvPr>
          <p:cNvSpPr>
            <a:spLocks noGrp="1"/>
          </p:cNvSpPr>
          <p:nvPr>
            <p:ph type="sldNum" sz="quarter" idx="12"/>
          </p:nvPr>
        </p:nvSpPr>
        <p:spPr/>
        <p:txBody>
          <a:bodyPr/>
          <a:lstStyle/>
          <a:p>
            <a:fld id="{74C8B95A-7BDB-C447-81A6-012BE0515F10}" type="slidenum">
              <a:rPr lang="sv-SE" smtClean="0"/>
              <a:t>1</a:t>
            </a:fld>
            <a:endParaRPr lang="sv-SE"/>
          </a:p>
        </p:txBody>
      </p:sp>
    </p:spTree>
    <p:extLst>
      <p:ext uri="{BB962C8B-B14F-4D97-AF65-F5344CB8AC3E}">
        <p14:creationId xmlns:p14="http://schemas.microsoft.com/office/powerpoint/2010/main" val="1725090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90675D-D56C-4EDF-AC5E-ECB30E1EA1EF}"/>
              </a:ext>
            </a:extLst>
          </p:cNvPr>
          <p:cNvSpPr>
            <a:spLocks noGrp="1"/>
          </p:cNvSpPr>
          <p:nvPr>
            <p:ph type="title"/>
          </p:nvPr>
        </p:nvSpPr>
        <p:spPr/>
        <p:txBody>
          <a:bodyPr/>
          <a:lstStyle/>
          <a:p>
            <a:r>
              <a:rPr lang="sv-SE" dirty="0"/>
              <a:t>Lag och avtal</a:t>
            </a:r>
          </a:p>
        </p:txBody>
      </p:sp>
      <p:sp>
        <p:nvSpPr>
          <p:cNvPr id="3" name="Platshållare för innehåll 2">
            <a:extLst>
              <a:ext uri="{FF2B5EF4-FFF2-40B4-BE49-F238E27FC236}">
                <a16:creationId xmlns:a16="http://schemas.microsoft.com/office/drawing/2014/main" id="{886996F9-B740-495C-947F-3101C36AF083}"/>
              </a:ext>
            </a:extLst>
          </p:cNvPr>
          <p:cNvSpPr>
            <a:spLocks noGrp="1"/>
          </p:cNvSpPr>
          <p:nvPr>
            <p:ph sz="half" idx="2"/>
          </p:nvPr>
        </p:nvSpPr>
        <p:spPr/>
        <p:txBody>
          <a:bodyPr/>
          <a:lstStyle/>
          <a:p>
            <a:pPr marL="457200" indent="-457200">
              <a:buFontTx/>
              <a:buChar char="-"/>
            </a:pPr>
            <a:r>
              <a:rPr lang="sv-SE" dirty="0"/>
              <a:t>Arbetsmarknadens grund - lagstiftning</a:t>
            </a:r>
          </a:p>
          <a:p>
            <a:pPr marL="457200" indent="-457200">
              <a:buFontTx/>
              <a:buChar char="-"/>
            </a:pPr>
            <a:r>
              <a:rPr lang="sv-SE" dirty="0"/>
              <a:t>Arbetsmarknadens golv - Kollektivavtal</a:t>
            </a:r>
          </a:p>
          <a:p>
            <a:pPr marL="457200" indent="-457200">
              <a:buFontTx/>
              <a:buChar char="-"/>
            </a:pPr>
            <a:r>
              <a:rPr lang="sv-SE" dirty="0"/>
              <a:t>Arbetsgivaralliansen, stöd och råd men och hjälp i processer vid behov.</a:t>
            </a:r>
          </a:p>
          <a:p>
            <a:pPr marL="457200" indent="-457200">
              <a:buFontTx/>
              <a:buChar char="-"/>
            </a:pPr>
            <a:r>
              <a:rPr lang="sv-SE" dirty="0"/>
              <a:t>Kontaktperson för vårt kollektivavtal </a:t>
            </a:r>
          </a:p>
          <a:p>
            <a:r>
              <a:rPr lang="sv-SE" dirty="0"/>
              <a:t>	Jan-Eric Rönngren </a:t>
            </a:r>
            <a:r>
              <a:rPr lang="sv-SE" dirty="0">
                <a:hlinkClick r:id="rId3"/>
              </a:rPr>
              <a:t>jan-eric.ronngren@arbetsgivaralliansen.se</a:t>
            </a:r>
            <a:r>
              <a:rPr lang="sv-SE" dirty="0"/>
              <a:t> eller telefon 08-545 912 07</a:t>
            </a:r>
          </a:p>
          <a:p>
            <a:endParaRPr lang="sv-SE" dirty="0"/>
          </a:p>
        </p:txBody>
      </p:sp>
      <p:sp>
        <p:nvSpPr>
          <p:cNvPr id="4" name="Platshållare för bildnummer 3">
            <a:extLst>
              <a:ext uri="{FF2B5EF4-FFF2-40B4-BE49-F238E27FC236}">
                <a16:creationId xmlns:a16="http://schemas.microsoft.com/office/drawing/2014/main" id="{CEF8F068-0480-4E58-99E9-A540146BA920}"/>
              </a:ext>
            </a:extLst>
          </p:cNvPr>
          <p:cNvSpPr>
            <a:spLocks noGrp="1"/>
          </p:cNvSpPr>
          <p:nvPr>
            <p:ph type="sldNum" sz="quarter" idx="12"/>
          </p:nvPr>
        </p:nvSpPr>
        <p:spPr/>
        <p:txBody>
          <a:bodyPr/>
          <a:lstStyle/>
          <a:p>
            <a:fld id="{74C8B95A-7BDB-C447-81A6-012BE0515F10}" type="slidenum">
              <a:rPr lang="sv-SE" smtClean="0"/>
              <a:t>2</a:t>
            </a:fld>
            <a:endParaRPr lang="sv-SE"/>
          </a:p>
        </p:txBody>
      </p:sp>
    </p:spTree>
    <p:extLst>
      <p:ext uri="{BB962C8B-B14F-4D97-AF65-F5344CB8AC3E}">
        <p14:creationId xmlns:p14="http://schemas.microsoft.com/office/powerpoint/2010/main" val="114038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90675D-D56C-4EDF-AC5E-ECB30E1EA1EF}"/>
              </a:ext>
            </a:extLst>
          </p:cNvPr>
          <p:cNvSpPr>
            <a:spLocks noGrp="1"/>
          </p:cNvSpPr>
          <p:nvPr>
            <p:ph type="title"/>
          </p:nvPr>
        </p:nvSpPr>
        <p:spPr/>
        <p:txBody>
          <a:bodyPr/>
          <a:lstStyle/>
          <a:p>
            <a:r>
              <a:rPr lang="sv-SE" dirty="0"/>
              <a:t>Planera ert personalarbete</a:t>
            </a:r>
          </a:p>
        </p:txBody>
      </p:sp>
      <p:sp>
        <p:nvSpPr>
          <p:cNvPr id="3" name="Platshållare för innehåll 2">
            <a:extLst>
              <a:ext uri="{FF2B5EF4-FFF2-40B4-BE49-F238E27FC236}">
                <a16:creationId xmlns:a16="http://schemas.microsoft.com/office/drawing/2014/main" id="{886996F9-B740-495C-947F-3101C36AF083}"/>
              </a:ext>
            </a:extLst>
          </p:cNvPr>
          <p:cNvSpPr>
            <a:spLocks noGrp="1"/>
          </p:cNvSpPr>
          <p:nvPr>
            <p:ph sz="half" idx="2"/>
          </p:nvPr>
        </p:nvSpPr>
        <p:spPr/>
        <p:txBody>
          <a:bodyPr>
            <a:normAutofit/>
          </a:bodyPr>
          <a:lstStyle/>
          <a:p>
            <a:r>
              <a:rPr lang="sv-SE" dirty="0"/>
              <a:t>Systematiskt arbetsmiljöarbete (SAM)</a:t>
            </a:r>
          </a:p>
          <a:p>
            <a:endParaRPr lang="sv-SE" dirty="0"/>
          </a:p>
          <a:p>
            <a:pPr marL="457200" indent="-457200">
              <a:buFontTx/>
              <a:buChar char="-"/>
            </a:pPr>
            <a:r>
              <a:rPr lang="sv-SE" dirty="0"/>
              <a:t>Vad handlar det om?</a:t>
            </a:r>
          </a:p>
          <a:p>
            <a:pPr marL="457200" indent="-457200">
              <a:buFontTx/>
              <a:buChar char="-"/>
            </a:pPr>
            <a:r>
              <a:rPr lang="sv-SE" dirty="0"/>
              <a:t>Vad är det som styr?</a:t>
            </a:r>
          </a:p>
          <a:p>
            <a:pPr marL="457200" indent="-457200">
              <a:buFontTx/>
              <a:buChar char="-"/>
            </a:pPr>
            <a:r>
              <a:rPr lang="sv-SE" dirty="0"/>
              <a:t>Hur gör man?</a:t>
            </a:r>
          </a:p>
        </p:txBody>
      </p:sp>
      <p:sp>
        <p:nvSpPr>
          <p:cNvPr id="4" name="Platshållare för bildnummer 3">
            <a:extLst>
              <a:ext uri="{FF2B5EF4-FFF2-40B4-BE49-F238E27FC236}">
                <a16:creationId xmlns:a16="http://schemas.microsoft.com/office/drawing/2014/main" id="{CEF8F068-0480-4E58-99E9-A540146BA920}"/>
              </a:ext>
            </a:extLst>
          </p:cNvPr>
          <p:cNvSpPr>
            <a:spLocks noGrp="1"/>
          </p:cNvSpPr>
          <p:nvPr>
            <p:ph type="sldNum" sz="quarter" idx="12"/>
          </p:nvPr>
        </p:nvSpPr>
        <p:spPr/>
        <p:txBody>
          <a:bodyPr/>
          <a:lstStyle/>
          <a:p>
            <a:fld id="{74C8B95A-7BDB-C447-81A6-012BE0515F10}" type="slidenum">
              <a:rPr lang="sv-SE" smtClean="0"/>
              <a:t>3</a:t>
            </a:fld>
            <a:endParaRPr lang="sv-SE"/>
          </a:p>
        </p:txBody>
      </p:sp>
    </p:spTree>
    <p:extLst>
      <p:ext uri="{BB962C8B-B14F-4D97-AF65-F5344CB8AC3E}">
        <p14:creationId xmlns:p14="http://schemas.microsoft.com/office/powerpoint/2010/main" val="235543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90675D-D56C-4EDF-AC5E-ECB30E1EA1EF}"/>
              </a:ext>
            </a:extLst>
          </p:cNvPr>
          <p:cNvSpPr>
            <a:spLocks noGrp="1"/>
          </p:cNvSpPr>
          <p:nvPr>
            <p:ph type="title"/>
          </p:nvPr>
        </p:nvSpPr>
        <p:spPr/>
        <p:txBody>
          <a:bodyPr/>
          <a:lstStyle/>
          <a:p>
            <a:r>
              <a:rPr lang="sv-SE" dirty="0"/>
              <a:t>Planera ert personalarbete</a:t>
            </a:r>
          </a:p>
        </p:txBody>
      </p:sp>
      <p:sp>
        <p:nvSpPr>
          <p:cNvPr id="3" name="Platshållare för innehåll 2">
            <a:extLst>
              <a:ext uri="{FF2B5EF4-FFF2-40B4-BE49-F238E27FC236}">
                <a16:creationId xmlns:a16="http://schemas.microsoft.com/office/drawing/2014/main" id="{886996F9-B740-495C-947F-3101C36AF083}"/>
              </a:ext>
            </a:extLst>
          </p:cNvPr>
          <p:cNvSpPr>
            <a:spLocks noGrp="1"/>
          </p:cNvSpPr>
          <p:nvPr>
            <p:ph sz="half" idx="2"/>
          </p:nvPr>
        </p:nvSpPr>
        <p:spPr/>
        <p:txBody>
          <a:bodyPr>
            <a:normAutofit/>
          </a:bodyPr>
          <a:lstStyle/>
          <a:p>
            <a:pPr marL="457200" indent="-457200">
              <a:buFontTx/>
              <a:buChar char="-"/>
            </a:pPr>
            <a:r>
              <a:rPr lang="sv-SE" dirty="0"/>
              <a:t>Medarbetarsamtal </a:t>
            </a:r>
          </a:p>
          <a:p>
            <a:pPr marL="800100" lvl="1" indent="-342900">
              <a:buFontTx/>
              <a:buChar char="-"/>
            </a:pPr>
            <a:r>
              <a:rPr lang="sv-SE" dirty="0"/>
              <a:t>I detta samtal bör det bara naturligt att prata om både arbetsförhållanden, arbetsmiljö, fysisk och psykosocial, uppgifter och strävan framåt, kompetensutveckling, t.ex. medarbetardagar.</a:t>
            </a:r>
          </a:p>
          <a:p>
            <a:pPr marL="800100" lvl="1" indent="-342900">
              <a:buFontTx/>
              <a:buChar char="-"/>
            </a:pPr>
            <a:r>
              <a:rPr lang="sv-SE" dirty="0"/>
              <a:t>Arbetsbeskrivning</a:t>
            </a:r>
          </a:p>
          <a:p>
            <a:pPr marL="457200" indent="-457200">
              <a:buFontTx/>
              <a:buChar char="-"/>
            </a:pPr>
            <a:r>
              <a:rPr lang="sv-SE" dirty="0"/>
              <a:t>Lönesamtal och lönerevision</a:t>
            </a:r>
          </a:p>
          <a:p>
            <a:pPr marL="457200" indent="-457200">
              <a:buFontTx/>
              <a:buChar char="-"/>
            </a:pPr>
            <a:r>
              <a:rPr lang="sv-SE" dirty="0"/>
              <a:t>Semesterplanering – efterfråga när de anställda vill ha sommarsemester. Ta aktiv del i denna planering. </a:t>
            </a:r>
          </a:p>
          <a:p>
            <a:pPr marL="457200" indent="-457200">
              <a:buFontTx/>
              <a:buChar char="-"/>
            </a:pPr>
            <a:endParaRPr lang="sv-SE" dirty="0"/>
          </a:p>
        </p:txBody>
      </p:sp>
      <p:sp>
        <p:nvSpPr>
          <p:cNvPr id="4" name="Platshållare för bildnummer 3">
            <a:extLst>
              <a:ext uri="{FF2B5EF4-FFF2-40B4-BE49-F238E27FC236}">
                <a16:creationId xmlns:a16="http://schemas.microsoft.com/office/drawing/2014/main" id="{CEF8F068-0480-4E58-99E9-A540146BA920}"/>
              </a:ext>
            </a:extLst>
          </p:cNvPr>
          <p:cNvSpPr>
            <a:spLocks noGrp="1"/>
          </p:cNvSpPr>
          <p:nvPr>
            <p:ph type="sldNum" sz="quarter" idx="12"/>
          </p:nvPr>
        </p:nvSpPr>
        <p:spPr/>
        <p:txBody>
          <a:bodyPr/>
          <a:lstStyle/>
          <a:p>
            <a:fld id="{74C8B95A-7BDB-C447-81A6-012BE0515F10}" type="slidenum">
              <a:rPr lang="sv-SE" smtClean="0"/>
              <a:t>4</a:t>
            </a:fld>
            <a:endParaRPr lang="sv-SE"/>
          </a:p>
        </p:txBody>
      </p:sp>
    </p:spTree>
    <p:extLst>
      <p:ext uri="{BB962C8B-B14F-4D97-AF65-F5344CB8AC3E}">
        <p14:creationId xmlns:p14="http://schemas.microsoft.com/office/powerpoint/2010/main" val="313223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90675D-D56C-4EDF-AC5E-ECB30E1EA1EF}"/>
              </a:ext>
            </a:extLst>
          </p:cNvPr>
          <p:cNvSpPr>
            <a:spLocks noGrp="1"/>
          </p:cNvSpPr>
          <p:nvPr>
            <p:ph type="title"/>
          </p:nvPr>
        </p:nvSpPr>
        <p:spPr/>
        <p:txBody>
          <a:bodyPr/>
          <a:lstStyle/>
          <a:p>
            <a:r>
              <a:rPr lang="sv-SE" dirty="0"/>
              <a:t>Arbetsbeskrivning</a:t>
            </a:r>
          </a:p>
        </p:txBody>
      </p:sp>
      <p:sp>
        <p:nvSpPr>
          <p:cNvPr id="3" name="Platshållare för innehåll 2">
            <a:extLst>
              <a:ext uri="{FF2B5EF4-FFF2-40B4-BE49-F238E27FC236}">
                <a16:creationId xmlns:a16="http://schemas.microsoft.com/office/drawing/2014/main" id="{886996F9-B740-495C-947F-3101C36AF083}"/>
              </a:ext>
            </a:extLst>
          </p:cNvPr>
          <p:cNvSpPr>
            <a:spLocks noGrp="1"/>
          </p:cNvSpPr>
          <p:nvPr>
            <p:ph sz="half" idx="2"/>
          </p:nvPr>
        </p:nvSpPr>
        <p:spPr/>
        <p:txBody>
          <a:bodyPr/>
          <a:lstStyle/>
          <a:p>
            <a:pPr marL="457200" indent="-457200">
              <a:buFontTx/>
              <a:buChar char="-"/>
            </a:pPr>
            <a:r>
              <a:rPr lang="sv-SE" dirty="0"/>
              <a:t>Syftet</a:t>
            </a:r>
          </a:p>
          <a:p>
            <a:pPr marL="457200" indent="-457200">
              <a:buFontTx/>
              <a:buChar char="-"/>
            </a:pPr>
            <a:r>
              <a:rPr lang="sv-SE" dirty="0"/>
              <a:t>Ett levande dokument, föränderligt över tid.</a:t>
            </a:r>
          </a:p>
          <a:p>
            <a:pPr marL="457200" indent="-457200">
              <a:buFontTx/>
              <a:buChar char="-"/>
            </a:pPr>
            <a:endParaRPr lang="sv-SE" dirty="0"/>
          </a:p>
        </p:txBody>
      </p:sp>
      <p:sp>
        <p:nvSpPr>
          <p:cNvPr id="4" name="Platshållare för bildnummer 3">
            <a:extLst>
              <a:ext uri="{FF2B5EF4-FFF2-40B4-BE49-F238E27FC236}">
                <a16:creationId xmlns:a16="http://schemas.microsoft.com/office/drawing/2014/main" id="{CEF8F068-0480-4E58-99E9-A540146BA920}"/>
              </a:ext>
            </a:extLst>
          </p:cNvPr>
          <p:cNvSpPr>
            <a:spLocks noGrp="1"/>
          </p:cNvSpPr>
          <p:nvPr>
            <p:ph type="sldNum" sz="quarter" idx="12"/>
          </p:nvPr>
        </p:nvSpPr>
        <p:spPr/>
        <p:txBody>
          <a:bodyPr/>
          <a:lstStyle/>
          <a:p>
            <a:fld id="{74C8B95A-7BDB-C447-81A6-012BE0515F10}" type="slidenum">
              <a:rPr lang="sv-SE" smtClean="0"/>
              <a:t>5</a:t>
            </a:fld>
            <a:endParaRPr lang="sv-SE"/>
          </a:p>
        </p:txBody>
      </p:sp>
    </p:spTree>
    <p:extLst>
      <p:ext uri="{BB962C8B-B14F-4D97-AF65-F5344CB8AC3E}">
        <p14:creationId xmlns:p14="http://schemas.microsoft.com/office/powerpoint/2010/main" val="3175367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90675D-D56C-4EDF-AC5E-ECB30E1EA1EF}"/>
              </a:ext>
            </a:extLst>
          </p:cNvPr>
          <p:cNvSpPr>
            <a:spLocks noGrp="1"/>
          </p:cNvSpPr>
          <p:nvPr>
            <p:ph type="title"/>
          </p:nvPr>
        </p:nvSpPr>
        <p:spPr/>
        <p:txBody>
          <a:bodyPr/>
          <a:lstStyle/>
          <a:p>
            <a:r>
              <a:rPr lang="sv-SE" dirty="0"/>
              <a:t>Arbetstid </a:t>
            </a:r>
          </a:p>
        </p:txBody>
      </p:sp>
      <p:sp>
        <p:nvSpPr>
          <p:cNvPr id="3" name="Platshållare för innehåll 2">
            <a:extLst>
              <a:ext uri="{FF2B5EF4-FFF2-40B4-BE49-F238E27FC236}">
                <a16:creationId xmlns:a16="http://schemas.microsoft.com/office/drawing/2014/main" id="{886996F9-B740-495C-947F-3101C36AF083}"/>
              </a:ext>
            </a:extLst>
          </p:cNvPr>
          <p:cNvSpPr>
            <a:spLocks noGrp="1"/>
          </p:cNvSpPr>
          <p:nvPr>
            <p:ph sz="half" idx="2"/>
          </p:nvPr>
        </p:nvSpPr>
        <p:spPr/>
        <p:txBody>
          <a:bodyPr/>
          <a:lstStyle/>
          <a:p>
            <a:pPr marL="457200" indent="-457200">
              <a:buFontTx/>
              <a:buChar char="-"/>
            </a:pPr>
            <a:r>
              <a:rPr lang="sv-SE" dirty="0"/>
              <a:t>Avtalets två tidsmått, reglerad tjänst eller förtroendeanställning</a:t>
            </a:r>
          </a:p>
          <a:p>
            <a:pPr marL="457200" indent="-457200">
              <a:buFontTx/>
              <a:buChar char="-"/>
            </a:pPr>
            <a:r>
              <a:rPr lang="sv-SE" dirty="0"/>
              <a:t>250 arbetsdagar</a:t>
            </a:r>
          </a:p>
          <a:p>
            <a:pPr marL="457200" indent="-457200">
              <a:buFontTx/>
              <a:buChar char="-"/>
            </a:pPr>
            <a:r>
              <a:rPr lang="sv-SE" dirty="0"/>
              <a:t>Planera och följ upp</a:t>
            </a:r>
          </a:p>
          <a:p>
            <a:pPr marL="457200" indent="-457200">
              <a:buFontTx/>
              <a:buChar char="-"/>
            </a:pPr>
            <a:endParaRPr lang="sv-SE" dirty="0"/>
          </a:p>
          <a:p>
            <a:pPr marL="457200" indent="-457200">
              <a:buFontTx/>
              <a:buChar char="-"/>
            </a:pPr>
            <a:endParaRPr lang="sv-SE" dirty="0"/>
          </a:p>
        </p:txBody>
      </p:sp>
      <p:sp>
        <p:nvSpPr>
          <p:cNvPr id="4" name="Platshållare för bildnummer 3">
            <a:extLst>
              <a:ext uri="{FF2B5EF4-FFF2-40B4-BE49-F238E27FC236}">
                <a16:creationId xmlns:a16="http://schemas.microsoft.com/office/drawing/2014/main" id="{CEF8F068-0480-4E58-99E9-A540146BA920}"/>
              </a:ext>
            </a:extLst>
          </p:cNvPr>
          <p:cNvSpPr>
            <a:spLocks noGrp="1"/>
          </p:cNvSpPr>
          <p:nvPr>
            <p:ph type="sldNum" sz="quarter" idx="12"/>
          </p:nvPr>
        </p:nvSpPr>
        <p:spPr/>
        <p:txBody>
          <a:bodyPr/>
          <a:lstStyle/>
          <a:p>
            <a:fld id="{74C8B95A-7BDB-C447-81A6-012BE0515F10}" type="slidenum">
              <a:rPr lang="sv-SE" smtClean="0"/>
              <a:t>6</a:t>
            </a:fld>
            <a:endParaRPr lang="sv-SE"/>
          </a:p>
        </p:txBody>
      </p:sp>
    </p:spTree>
    <p:extLst>
      <p:ext uri="{BB962C8B-B14F-4D97-AF65-F5344CB8AC3E}">
        <p14:creationId xmlns:p14="http://schemas.microsoft.com/office/powerpoint/2010/main" val="207763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90675D-D56C-4EDF-AC5E-ECB30E1EA1EF}"/>
              </a:ext>
            </a:extLst>
          </p:cNvPr>
          <p:cNvSpPr>
            <a:spLocks noGrp="1"/>
          </p:cNvSpPr>
          <p:nvPr>
            <p:ph type="title"/>
          </p:nvPr>
        </p:nvSpPr>
        <p:spPr/>
        <p:txBody>
          <a:bodyPr/>
          <a:lstStyle/>
          <a:p>
            <a:r>
              <a:rPr lang="sv-SE" dirty="0"/>
              <a:t>Lönetjänst hos EFK</a:t>
            </a:r>
          </a:p>
        </p:txBody>
      </p:sp>
      <p:sp>
        <p:nvSpPr>
          <p:cNvPr id="3" name="Platshållare för innehåll 2">
            <a:extLst>
              <a:ext uri="{FF2B5EF4-FFF2-40B4-BE49-F238E27FC236}">
                <a16:creationId xmlns:a16="http://schemas.microsoft.com/office/drawing/2014/main" id="{886996F9-B740-495C-947F-3101C36AF083}"/>
              </a:ext>
            </a:extLst>
          </p:cNvPr>
          <p:cNvSpPr>
            <a:spLocks noGrp="1"/>
          </p:cNvSpPr>
          <p:nvPr>
            <p:ph sz="half" idx="2"/>
          </p:nvPr>
        </p:nvSpPr>
        <p:spPr/>
        <p:txBody>
          <a:bodyPr/>
          <a:lstStyle/>
          <a:p>
            <a:pPr marL="457200" indent="-457200">
              <a:buFontTx/>
              <a:buChar char="-"/>
            </a:pPr>
            <a:endParaRPr lang="sv-SE" dirty="0"/>
          </a:p>
          <a:p>
            <a:pPr marL="457200" indent="-457200">
              <a:buFontTx/>
              <a:buChar char="-"/>
            </a:pPr>
            <a:r>
              <a:rPr lang="sv-SE" dirty="0"/>
              <a:t>Vi har idag 7 församlingar och 5 organisation som vi bistår med lönehantering</a:t>
            </a:r>
          </a:p>
          <a:p>
            <a:pPr marL="457200" indent="-457200">
              <a:buFontTx/>
              <a:buChar char="-"/>
            </a:pPr>
            <a:r>
              <a:rPr lang="sv-SE" dirty="0"/>
              <a:t>Vi ger ett heltäckande stöd i löneberedning, avtalsefterföljelse och bistår vid frågor utifrån avtal och lön. </a:t>
            </a:r>
          </a:p>
          <a:p>
            <a:pPr marL="457200" indent="-457200">
              <a:buFontTx/>
              <a:buChar char="-"/>
            </a:pPr>
            <a:r>
              <a:rPr lang="sv-SE" dirty="0"/>
              <a:t>Kontakta oss gärna för att få mer information</a:t>
            </a:r>
          </a:p>
          <a:p>
            <a:r>
              <a:rPr lang="sv-SE" dirty="0"/>
              <a:t>	Malin Råsberg, </a:t>
            </a:r>
            <a:r>
              <a:rPr lang="sv-SE" dirty="0">
                <a:hlinkClick r:id="rId3"/>
              </a:rPr>
              <a:t>malin.rasberg@efk.se</a:t>
            </a:r>
            <a:r>
              <a:rPr lang="sv-SE" dirty="0"/>
              <a:t> eller telefon </a:t>
            </a:r>
            <a:r>
              <a:rPr lang="sv-SE" b="0" i="0" dirty="0">
                <a:solidFill>
                  <a:srgbClr val="4A4A4A"/>
                </a:solidFill>
                <a:effectLst/>
                <a:latin typeface="open sans"/>
              </a:rPr>
              <a:t>070-386 76 47</a:t>
            </a:r>
            <a:endParaRPr lang="sv-SE" dirty="0"/>
          </a:p>
        </p:txBody>
      </p:sp>
      <p:sp>
        <p:nvSpPr>
          <p:cNvPr id="4" name="Platshållare för bildnummer 3">
            <a:extLst>
              <a:ext uri="{FF2B5EF4-FFF2-40B4-BE49-F238E27FC236}">
                <a16:creationId xmlns:a16="http://schemas.microsoft.com/office/drawing/2014/main" id="{CEF8F068-0480-4E58-99E9-A540146BA920}"/>
              </a:ext>
            </a:extLst>
          </p:cNvPr>
          <p:cNvSpPr>
            <a:spLocks noGrp="1"/>
          </p:cNvSpPr>
          <p:nvPr>
            <p:ph type="sldNum" sz="quarter" idx="12"/>
          </p:nvPr>
        </p:nvSpPr>
        <p:spPr/>
        <p:txBody>
          <a:bodyPr/>
          <a:lstStyle/>
          <a:p>
            <a:fld id="{74C8B95A-7BDB-C447-81A6-012BE0515F10}" type="slidenum">
              <a:rPr lang="sv-SE" smtClean="0"/>
              <a:t>7</a:t>
            </a:fld>
            <a:endParaRPr lang="sv-SE"/>
          </a:p>
        </p:txBody>
      </p:sp>
    </p:spTree>
    <p:extLst>
      <p:ext uri="{BB962C8B-B14F-4D97-AF65-F5344CB8AC3E}">
        <p14:creationId xmlns:p14="http://schemas.microsoft.com/office/powerpoint/2010/main" val="204300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dirty="0" smtClean="0">
            <a:latin typeface="Helvetica" panose="020B0604020202030204" pitchFamily="2" charset="0"/>
          </a:defRPr>
        </a:defPPr>
      </a:lstStyle>
    </a:txDef>
  </a:objectDefaults>
  <a:extraClrSchemeLst/>
  <a:extLst>
    <a:ext uri="{05A4C25C-085E-4340-85A3-A5531E510DB2}">
      <thm15:themeFamily xmlns:thm15="http://schemas.microsoft.com/office/thememl/2012/main" name="Powerpointmall_EFK_2018_v5.potx" id="{2BD4EE12-77B5-4A37-A04F-3153BDE4CAB7}" vid="{431BD2EE-EF40-4A74-BCEA-B32CB2B35B0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Powerpointmall_EFK_2019</Template>
  <TotalTime>767</TotalTime>
  <Words>1236</Words>
  <Application>Microsoft Office PowerPoint</Application>
  <PresentationFormat>Bredbild</PresentationFormat>
  <Paragraphs>80</Paragraphs>
  <Slides>7</Slides>
  <Notes>7</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7</vt:i4>
      </vt:variant>
    </vt:vector>
  </HeadingPairs>
  <TitlesOfParts>
    <vt:vector size="13" baseType="lpstr">
      <vt:lpstr>Arial</vt:lpstr>
      <vt:lpstr>Calibri</vt:lpstr>
      <vt:lpstr>Garamond</vt:lpstr>
      <vt:lpstr>Helvetica</vt:lpstr>
      <vt:lpstr>open sans</vt:lpstr>
      <vt:lpstr>Office-tema</vt:lpstr>
      <vt:lpstr>Arbetsgivare i en församling</vt:lpstr>
      <vt:lpstr>Lag och avtal</vt:lpstr>
      <vt:lpstr>Planera ert personalarbete</vt:lpstr>
      <vt:lpstr>Planera ert personalarbete</vt:lpstr>
      <vt:lpstr>Arbetsbeskrivning</vt:lpstr>
      <vt:lpstr>Arbetstid </vt:lpstr>
      <vt:lpstr>Lönetjänst hos EFK</vt:lpstr>
    </vt:vector>
  </TitlesOfParts>
  <Company>Think Happy Thoughts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Arbetsgivare i en församling</dc:title>
  <dc:creator>Elin Henriksson</dc:creator>
  <cp:lastModifiedBy>Elin Henriksson</cp:lastModifiedBy>
  <cp:revision>26</cp:revision>
  <dcterms:created xsi:type="dcterms:W3CDTF">2021-01-22T09:15:10Z</dcterms:created>
  <dcterms:modified xsi:type="dcterms:W3CDTF">2021-01-30T13:21:27Z</dcterms:modified>
</cp:coreProperties>
</file>