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DB3F1F-A9FF-15DF-AE48-EE12B396E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BBF0CF9-0261-9EE3-26DC-DB048120C7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A520DB-2B25-6CAA-33FE-D42616DD3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C622-19F3-438C-B283-BB73D06BD150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7709A7-9DB9-AC94-04C0-AF94241F6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91FEAD-4D9F-8A77-598D-646DA5CC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50EE-FFF5-4030-900D-211B393797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648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876BE5-5582-FFB5-F9DA-610CF1C6D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76A618A-FEA5-7A85-8D21-3C5E71D78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4D2DD6-55E8-C2C9-B787-3DF791886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C622-19F3-438C-B283-BB73D06BD150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7F8DDD-AE7E-3618-30B4-175B5F15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9D80EC-CAF7-2808-CA83-085E5C94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50EE-FFF5-4030-900D-211B393797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04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A4E2FB6-85BB-F893-C457-513815021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E9879E-400D-B771-13C0-264722FF9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0384BDB-CA4E-F967-6A7F-5663750BB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C622-19F3-438C-B283-BB73D06BD150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628425-9385-7A43-A7E9-465D345F5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820677-99D5-8422-C340-D0E88C9A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50EE-FFF5-4030-900D-211B393797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818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9A3BF9-0E71-1571-41E2-781007FC0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6FA420-4A33-995B-0BA6-C6DAD234C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6C52BE-3279-DAB3-AA95-5A107E601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C622-19F3-438C-B283-BB73D06BD150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269632-C981-971A-135A-E4E2789BA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6A8738-8424-479A-441C-D045145A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50EE-FFF5-4030-900D-211B393797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475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098E44-93F5-EC22-258E-E205110F5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93A498E-4C00-6F27-133A-3BF1EFFF9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031BF0-381C-C6CE-EB5E-00E5E1D44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C622-19F3-438C-B283-BB73D06BD150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6B01CED-4C6F-562A-2DC5-C3EB1942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F4AD8E-C464-3448-04CB-E2E097AA5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50EE-FFF5-4030-900D-211B393797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303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D6F35F-04E8-5D31-4A2F-F290530D3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82DDC8-6E15-9C46-AE76-B9DD8AEA9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849BA40-A56C-CF8E-6C7B-B098F2A8A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0E4F002-1C80-9F37-ECBE-D87F62134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C622-19F3-438C-B283-BB73D06BD150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9A5D2C6-54E6-BEF1-8E18-A5C2C2331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7BD92B8-3459-91FC-EBCF-02110B29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50EE-FFF5-4030-900D-211B393797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238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6C922A-81D8-9763-01B7-D0C813193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63D1068-E911-A07A-802A-FCA41304E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3AD5D9B-0231-09B9-92DA-E555ADD49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B1E1B69-782C-56D4-9113-B1D8AC1A21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9F84BC2-7246-7430-15F6-C1DF85EEAB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75C99DE-0682-D7CE-9DF8-2AF0DE6D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C622-19F3-438C-B283-BB73D06BD150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2A06DCA-3907-0498-4C50-5ADE5546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FC2DCAF-5CF6-B62E-D8AE-EFD6E450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50EE-FFF5-4030-900D-211B393797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22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08FA02-26D0-785B-BFB6-4E10C717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DF4A8CD-41B3-FB95-6E43-A30151A4A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C622-19F3-438C-B283-BB73D06BD150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75CFA2-ABDC-BFAD-9265-DB39C66DA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CBA0A3E-7FF7-221A-3ABF-4B20D754D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50EE-FFF5-4030-900D-211B393797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00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2935BDF-4663-D187-620E-BDD343830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C622-19F3-438C-B283-BB73D06BD150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DB83AE4-332D-651E-6266-AAC37569F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2FC645A-1371-69F0-833C-9097ACACF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50EE-FFF5-4030-900D-211B393797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575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2CF712-214D-A4F1-DF0B-27B81BFCE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15453E-4179-F015-57D0-DC59DFC7E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27BE3A2-DDF4-5EA5-B138-C8623257A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346B398-F9C8-E703-CE01-576DB4D0A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C622-19F3-438C-B283-BB73D06BD150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9E3D791-6AFC-282C-10A8-4230B7634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82212B-DF61-DD5A-643B-6BEB7ADF9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50EE-FFF5-4030-900D-211B393797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049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E6889A-BF77-10EF-1DD6-9E6D83854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88FDC7C-92DA-F627-17CC-303482DF8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8CECE4F-8DE4-A5BA-BDEC-8CD42C687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E86E20-AF33-7AEE-B335-BE55F11C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C622-19F3-438C-B283-BB73D06BD150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6C550B-0351-4402-C6EB-B2D195A21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8E9963-C0C3-4ACF-53AA-1130E0A96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50EE-FFF5-4030-900D-211B393797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31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6EF9848-C783-291D-3A9B-CF80D07A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CD6C9B-AF67-639A-9549-C4E859D08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19390B-8996-9CD8-A6BC-7271F7E2D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7C622-19F3-438C-B283-BB73D06BD150}" type="datetimeFigureOut">
              <a:rPr lang="sv-SE" smtClean="0"/>
              <a:t>2024-01-20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FFDB28-31DC-329F-AF39-BF5BE7B64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DC43E1-CC8D-5655-91C3-28D802C16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0550EE-FFF5-4030-900D-211B393797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562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fk.se/ladan/natverksledare-ung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fk.se/forsamlingar-i-sverige/redskap-och-resurser/redskap-for-ungdomsledare/ung-ledare-36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 descr="En bild som visar person, Människoansikte, klädsel, leende&#10;&#10;Automatiskt genererad beskrivning">
            <a:extLst>
              <a:ext uri="{FF2B5EF4-FFF2-40B4-BE49-F238E27FC236}">
                <a16:creationId xmlns:a16="http://schemas.microsoft.com/office/drawing/2014/main" id="{0D70F99C-FEC1-1C7B-8740-665D9603C3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585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76485C3-E2BC-41C5-C80F-5B8035E61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Hur tar man god hand om sin anställda ungdomsledare?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DC0D415-60C1-BD0D-E8C3-6C8E9B69D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073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 descr="En bild som visar person, Människoansikte, klädsel, leende&#10;&#10;Automatiskt genererad beskrivning">
            <a:extLst>
              <a:ext uri="{FF2B5EF4-FFF2-40B4-BE49-F238E27FC236}">
                <a16:creationId xmlns:a16="http://schemas.microsoft.com/office/drawing/2014/main" id="{CC674DC8-42B9-7564-EA4F-E55E0AEDA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585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65F2995-46D6-B1DC-401C-0615AF9F4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Inför anställning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DBE64E-2419-C1A2-FEEA-9C1A03CB4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rgbClr val="FFFFFF"/>
                </a:solidFill>
              </a:rPr>
              <a:t>Vilka förväntningar finns?</a:t>
            </a:r>
          </a:p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</a:rPr>
              <a:t> - Ta ungdomsledaren ”i försvar”</a:t>
            </a:r>
          </a:p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</a:rPr>
              <a:t>-  Vad kan andra i församlingen göra?</a:t>
            </a:r>
          </a:p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</a:rPr>
              <a:t>- Se till att ungdomsledaren har andra att leda tillsammans med</a:t>
            </a:r>
          </a:p>
        </p:txBody>
      </p:sp>
    </p:spTree>
    <p:extLst>
      <p:ext uri="{BB962C8B-B14F-4D97-AF65-F5344CB8AC3E}">
        <p14:creationId xmlns:p14="http://schemas.microsoft.com/office/powerpoint/2010/main" val="3186458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 descr="En bild som visar person, Människoansikte, klädsel, leende&#10;&#10;Automatiskt genererad beskrivning">
            <a:extLst>
              <a:ext uri="{FF2B5EF4-FFF2-40B4-BE49-F238E27FC236}">
                <a16:creationId xmlns:a16="http://schemas.microsoft.com/office/drawing/2014/main" id="{F2880CAA-F1AA-91F8-854C-9015498033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585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BADFF1A4-32A2-221C-458A-2AA546D37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Vikten av en Bra start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DBE7E3-0A1F-D411-B4C1-4CADB36FC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rgbClr val="FFFFFF"/>
                </a:solidFill>
              </a:rPr>
              <a:t>Första anställningen och erfarenheten av arbetslivet</a:t>
            </a:r>
            <a:br>
              <a:rPr lang="sv-SE" dirty="0">
                <a:solidFill>
                  <a:srgbClr val="FFFFFF"/>
                </a:solidFill>
              </a:rPr>
            </a:br>
            <a:endParaRPr lang="sv-SE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</a:rPr>
              <a:t>-  Arbete med stort egenansvar och behov av självledarskap</a:t>
            </a:r>
          </a:p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</a:rPr>
              <a:t>- ”Skör” generation</a:t>
            </a:r>
          </a:p>
        </p:txBody>
      </p:sp>
    </p:spTree>
    <p:extLst>
      <p:ext uri="{BB962C8B-B14F-4D97-AF65-F5344CB8AC3E}">
        <p14:creationId xmlns:p14="http://schemas.microsoft.com/office/powerpoint/2010/main" val="3882275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 descr="En bild som visar person, Människoansikte, klädsel, leende&#10;&#10;Automatiskt genererad beskrivning">
            <a:extLst>
              <a:ext uri="{FF2B5EF4-FFF2-40B4-BE49-F238E27FC236}">
                <a16:creationId xmlns:a16="http://schemas.microsoft.com/office/drawing/2014/main" id="{5864CD55-14CF-E524-A472-8E8DDC14B0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585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60631A5-2A81-A21E-CD09-55836F74F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Ungdomsledarens behov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E71022-6833-BCA8-7ABE-E9F90AE66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rgbClr val="FFFFFF"/>
                </a:solidFill>
              </a:rPr>
              <a:t>Feedback och bollplank</a:t>
            </a:r>
          </a:p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</a:rPr>
              <a:t>- Investera tid! Regelbundet</a:t>
            </a:r>
            <a:br>
              <a:rPr lang="sv-SE" dirty="0">
                <a:solidFill>
                  <a:srgbClr val="FFFFFF"/>
                </a:solidFill>
              </a:rPr>
            </a:br>
            <a:r>
              <a:rPr lang="sv-SE" dirty="0">
                <a:solidFill>
                  <a:srgbClr val="FFFFFF"/>
                </a:solidFill>
              </a:rPr>
              <a:t>- Mentor</a:t>
            </a:r>
            <a:br>
              <a:rPr lang="sv-SE" dirty="0">
                <a:solidFill>
                  <a:srgbClr val="FFFFFF"/>
                </a:solidFill>
              </a:rPr>
            </a:br>
            <a:r>
              <a:rPr lang="sv-SE" dirty="0">
                <a:solidFill>
                  <a:srgbClr val="FFFFFF"/>
                </a:solidFill>
              </a:rPr>
              <a:t>- Fadderfamilj</a:t>
            </a:r>
          </a:p>
        </p:txBody>
      </p:sp>
    </p:spTree>
    <p:extLst>
      <p:ext uri="{BB962C8B-B14F-4D97-AF65-F5344CB8AC3E}">
        <p14:creationId xmlns:p14="http://schemas.microsoft.com/office/powerpoint/2010/main" val="335028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 descr="En bild som visar person, Människoansikte, klädsel, leende&#10;&#10;Automatiskt genererad beskrivning">
            <a:extLst>
              <a:ext uri="{FF2B5EF4-FFF2-40B4-BE49-F238E27FC236}">
                <a16:creationId xmlns:a16="http://schemas.microsoft.com/office/drawing/2014/main" id="{8340B757-8CD9-6174-2526-B07D40C1AE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585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60631A5-2A81-A21E-CD09-55836F74F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Ungdomsledarens behov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E71022-6833-BCA8-7ABE-E9F90AE66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rgbClr val="FFFFFF"/>
                </a:solidFill>
              </a:rPr>
              <a:t>Tydliga strukturer</a:t>
            </a:r>
          </a:p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</a:rPr>
              <a:t>- Arbetsbeskrivning</a:t>
            </a:r>
          </a:p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</a:rPr>
              <a:t>- Ledighet</a:t>
            </a:r>
          </a:p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</a:rPr>
              <a:t>- Läger</a:t>
            </a:r>
          </a:p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</a:rPr>
              <a:t>- Ha koll på hur mycket man jobbar</a:t>
            </a:r>
          </a:p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</a:rPr>
              <a:t>- Tillgänglighet</a:t>
            </a:r>
          </a:p>
        </p:txBody>
      </p:sp>
    </p:spTree>
    <p:extLst>
      <p:ext uri="{BB962C8B-B14F-4D97-AF65-F5344CB8AC3E}">
        <p14:creationId xmlns:p14="http://schemas.microsoft.com/office/powerpoint/2010/main" val="2019912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 descr="En bild som visar person, Människoansikte, klädsel, leende&#10;&#10;Automatiskt genererad beskrivning">
            <a:extLst>
              <a:ext uri="{FF2B5EF4-FFF2-40B4-BE49-F238E27FC236}">
                <a16:creationId xmlns:a16="http://schemas.microsoft.com/office/drawing/2014/main" id="{426B0F5B-2438-1C29-AD48-69316F14BD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585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628F0BF-84FC-AB78-A37F-2F7375B8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EFKs stöd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E0C063-3483-2BF7-03FE-BEDD4A35C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sv-SE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Ungdomsledar</a:t>
            </a:r>
            <a:r>
              <a:rPr lang="sv-SE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kick </a:t>
            </a:r>
            <a:r>
              <a:rPr lang="sv-SE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off 17-18 september på </a:t>
            </a:r>
            <a:r>
              <a:rPr lang="sv-SE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Hjälmargården</a:t>
            </a:r>
            <a:endParaRPr lang="sv-SE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Nätverk för ungdomsledare </a:t>
            </a:r>
            <a:r>
              <a:rPr lang="sv-SE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 </a:t>
            </a:r>
          </a:p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sv-SE" u="sng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https://efk.se/ladan/natverksledare-ung.html</a:t>
            </a:r>
            <a:endParaRPr lang="sv-SE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Att möta ungdomar med psykisk ohälsa </a:t>
            </a:r>
            <a:r>
              <a:rPr lang="sv-SE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Stockholm 16-17 april</a:t>
            </a:r>
            <a:endParaRPr lang="sv-SE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Ung ledare 365 </a:t>
            </a:r>
            <a:r>
              <a:rPr lang="sv-SE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 </a:t>
            </a:r>
            <a:r>
              <a:rPr lang="sv-SE" u="sng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https://efk.se/forsamlingar-i-sverige/redskap-och-resurser/redskap-for-ungdomsledare/ung-ledare-365.html</a:t>
            </a:r>
            <a:endParaRPr lang="sv-SE" u="sng" dirty="0">
              <a:solidFill>
                <a:srgbClr val="FF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sv-SE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FESTIVALEN KALEO  </a:t>
            </a:r>
            <a:r>
              <a:rPr lang="sv-SE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31okt – 2 nov på höstlovet i Stockholm </a:t>
            </a:r>
          </a:p>
          <a:p>
            <a:r>
              <a:rPr lang="sv-SE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Bra start</a:t>
            </a:r>
          </a:p>
          <a:p>
            <a:r>
              <a:rPr lang="sv-SE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Personalvård</a:t>
            </a:r>
            <a:endParaRPr lang="sv-SE" b="1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64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171</Words>
  <Application>Microsoft Office PowerPoint</Application>
  <PresentationFormat>Bredbild</PresentationFormat>
  <Paragraphs>29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Times New Roman</vt:lpstr>
      <vt:lpstr>Office-tema</vt:lpstr>
      <vt:lpstr>Hur tar man god hand om sin anställda ungdomsledare?</vt:lpstr>
      <vt:lpstr>Inför anställning</vt:lpstr>
      <vt:lpstr>Vikten av en Bra start</vt:lpstr>
      <vt:lpstr>Ungdomsledarens behov</vt:lpstr>
      <vt:lpstr>Ungdomsledarens behov</vt:lpstr>
      <vt:lpstr>EFKs stöd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 tar man god hand om sin anställda ungdomsledare?</dc:title>
  <dc:creator>Anna-Lena Thoursie</dc:creator>
  <cp:lastModifiedBy>Anna-Lena Thoursie</cp:lastModifiedBy>
  <cp:revision>1</cp:revision>
  <dcterms:created xsi:type="dcterms:W3CDTF">2024-01-20T10:48:15Z</dcterms:created>
  <dcterms:modified xsi:type="dcterms:W3CDTF">2024-01-20T13:36:30Z</dcterms:modified>
</cp:coreProperties>
</file>